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4" r:id="rId6"/>
    <p:sldId id="275" r:id="rId7"/>
    <p:sldId id="27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1B76"/>
    <a:srgbClr val="61A4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959A3-586E-4D4B-B3B3-C47A39FDDB0F}" v="2" dt="2021-05-21T01:40:48.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5" autoAdjust="0"/>
    <p:restoredTop sz="94660"/>
  </p:normalViewPr>
  <p:slideViewPr>
    <p:cSldViewPr snapToGrid="0">
      <p:cViewPr varScale="1">
        <p:scale>
          <a:sx n="102" d="100"/>
          <a:sy n="102" d="100"/>
        </p:scale>
        <p:origin x="7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E52FA-4BE5-4B3D-AF77-7A89F18E7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3" r="15458" b="12846"/>
          <a:stretch/>
        </p:blipFill>
        <p:spPr>
          <a:xfrm>
            <a:off x="9376914" y="4209041"/>
            <a:ext cx="2815086" cy="2648959"/>
          </a:xfrm>
          <a:prstGeom prst="rect">
            <a:avLst/>
          </a:prstGeom>
        </p:spPr>
      </p:pic>
      <p:sp>
        <p:nvSpPr>
          <p:cNvPr id="2" name="Title 1">
            <a:extLst>
              <a:ext uri="{FF2B5EF4-FFF2-40B4-BE49-F238E27FC236}">
                <a16:creationId xmlns:a16="http://schemas.microsoft.com/office/drawing/2014/main" id="{D4D39F54-90F5-47A7-9B2D-E1F7DF2D85F5}"/>
              </a:ext>
            </a:extLst>
          </p:cNvPr>
          <p:cNvSpPr>
            <a:spLocks noGrp="1"/>
          </p:cNvSpPr>
          <p:nvPr>
            <p:ph type="ctrTitle"/>
          </p:nvPr>
        </p:nvSpPr>
        <p:spPr>
          <a:xfrm>
            <a:off x="1524000" y="1122363"/>
            <a:ext cx="9144000" cy="2387600"/>
          </a:xfrm>
        </p:spPr>
        <p:txBody>
          <a:bodyPr anchor="b"/>
          <a:lstStyle>
            <a:lvl1pPr algn="ctr">
              <a:defRPr sz="6000">
                <a:solidFill>
                  <a:srgbClr val="391B76"/>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090A18EE-43AC-4663-B33E-306594B98BB2}"/>
              </a:ext>
            </a:extLst>
          </p:cNvPr>
          <p:cNvSpPr>
            <a:spLocks noGrp="1"/>
          </p:cNvSpPr>
          <p:nvPr>
            <p:ph type="subTitle" idx="1"/>
          </p:nvPr>
        </p:nvSpPr>
        <p:spPr>
          <a:xfrm>
            <a:off x="1524000" y="3602038"/>
            <a:ext cx="9144000" cy="1655762"/>
          </a:xfrm>
        </p:spPr>
        <p:txBody>
          <a:bodyPr/>
          <a:lstStyle>
            <a:lvl1pPr marL="0" indent="0" algn="ctr">
              <a:buNone/>
              <a:defRPr sz="2400">
                <a:solidFill>
                  <a:srgbClr val="391B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6" name="Slide Number Placeholder 5">
            <a:extLst>
              <a:ext uri="{FF2B5EF4-FFF2-40B4-BE49-F238E27FC236}">
                <a16:creationId xmlns:a16="http://schemas.microsoft.com/office/drawing/2014/main" id="{F94BDA21-E19C-4290-A820-BD2E8B938FFF}"/>
              </a:ext>
            </a:extLst>
          </p:cNvPr>
          <p:cNvSpPr>
            <a:spLocks noGrp="1"/>
          </p:cNvSpPr>
          <p:nvPr>
            <p:ph type="sldNum" sz="quarter" idx="12"/>
          </p:nvPr>
        </p:nvSpPr>
        <p:spPr/>
        <p:txBody>
          <a:bodyPr/>
          <a:lstStyle/>
          <a:p>
            <a:fld id="{560BD775-F6D1-4EF0-903C-CE31B82EEFBD}" type="slidenum">
              <a:rPr lang="en-AU" smtClean="0"/>
              <a:t>‹#›</a:t>
            </a:fld>
            <a:endParaRPr lang="en-AU"/>
          </a:p>
        </p:txBody>
      </p:sp>
      <p:pic>
        <p:nvPicPr>
          <p:cNvPr id="12" name="Picture 11">
            <a:extLst>
              <a:ext uri="{FF2B5EF4-FFF2-40B4-BE49-F238E27FC236}">
                <a16:creationId xmlns:a16="http://schemas.microsoft.com/office/drawing/2014/main" id="{BB820B0C-22E3-4BA3-8226-E3ACD2BC658E}"/>
              </a:ext>
            </a:extLst>
          </p:cNvPr>
          <p:cNvPicPr/>
          <p:nvPr userDrawn="1"/>
        </p:nvPicPr>
        <p:blipFill>
          <a:blip r:embed="rId3">
            <a:extLst>
              <a:ext uri="{28A0092B-C50C-407E-A947-70E740481C1C}">
                <a14:useLocalDpi xmlns:a14="http://schemas.microsoft.com/office/drawing/2010/main" val="0"/>
              </a:ext>
            </a:extLst>
          </a:blip>
          <a:srcRect/>
          <a:stretch/>
        </p:blipFill>
        <p:spPr>
          <a:xfrm>
            <a:off x="380598" y="5575107"/>
            <a:ext cx="1930124" cy="1051311"/>
          </a:xfrm>
          <a:prstGeom prst="rect">
            <a:avLst/>
          </a:prstGeom>
        </p:spPr>
      </p:pic>
    </p:spTree>
    <p:extLst>
      <p:ext uri="{BB962C8B-B14F-4D97-AF65-F5344CB8AC3E}">
        <p14:creationId xmlns:p14="http://schemas.microsoft.com/office/powerpoint/2010/main" val="52663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5272-A312-4151-99ED-DA53E2C144F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83730D-5ADE-4167-B2AE-B97C2DBF7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7F8C6E-E8A4-4079-A50B-29F0276ED75D}"/>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5" name="Footer Placeholder 4">
            <a:extLst>
              <a:ext uri="{FF2B5EF4-FFF2-40B4-BE49-F238E27FC236}">
                <a16:creationId xmlns:a16="http://schemas.microsoft.com/office/drawing/2014/main" id="{C62CBC58-DC22-4665-B8E6-47BF2F27901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88BC034-7470-416B-A684-6B10850AF15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08047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43D50-6E92-496F-AA42-3622E05CA8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1A0633-4A30-4F8D-9ABB-EC3D7A5FD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92C9CA-BC84-4A70-99AC-80A884B26A5B}"/>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5" name="Footer Placeholder 4">
            <a:extLst>
              <a:ext uri="{FF2B5EF4-FFF2-40B4-BE49-F238E27FC236}">
                <a16:creationId xmlns:a16="http://schemas.microsoft.com/office/drawing/2014/main" id="{805EAEDC-A19F-46D6-A62A-E9C0C1546B9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C212E34-9C33-4232-BFDF-21F1DFAB2412}"/>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8710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C29-D8CF-4DD6-BE9D-0678475FD87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41EE360-5817-42C0-B9E7-8ACE99124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15DF24-3BF3-4879-A657-FC38E092EB6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dirty="0"/>
          </a:p>
        </p:txBody>
      </p:sp>
      <p:sp>
        <p:nvSpPr>
          <p:cNvPr id="5" name="Footer Placeholder 4">
            <a:extLst>
              <a:ext uri="{FF2B5EF4-FFF2-40B4-BE49-F238E27FC236}">
                <a16:creationId xmlns:a16="http://schemas.microsoft.com/office/drawing/2014/main" id="{B16A3567-F091-42AC-890C-A340F9A36172}"/>
              </a:ext>
            </a:extLst>
          </p:cNvPr>
          <p:cNvSpPr>
            <a:spLocks noGrp="1"/>
          </p:cNvSpPr>
          <p:nvPr>
            <p:ph type="ftr" sz="quarter" idx="11"/>
          </p:nvPr>
        </p:nvSpPr>
        <p:spPr>
          <a:xfrm>
            <a:off x="4038600" y="6356350"/>
            <a:ext cx="4114800" cy="365125"/>
          </a:xfrm>
          <a:prstGeom prst="rect">
            <a:avLst/>
          </a:prstGeom>
        </p:spPr>
        <p:txBody>
          <a:bodyPr/>
          <a:lstStyle/>
          <a:p>
            <a:endParaRPr lang="en-AU" dirty="0"/>
          </a:p>
        </p:txBody>
      </p:sp>
      <p:sp>
        <p:nvSpPr>
          <p:cNvPr id="6" name="Slide Number Placeholder 5">
            <a:extLst>
              <a:ext uri="{FF2B5EF4-FFF2-40B4-BE49-F238E27FC236}">
                <a16:creationId xmlns:a16="http://schemas.microsoft.com/office/drawing/2014/main" id="{46BF51FA-6AAC-45A9-9A72-3E87A037648C}"/>
              </a:ext>
            </a:extLst>
          </p:cNvPr>
          <p:cNvSpPr>
            <a:spLocks noGrp="1"/>
          </p:cNvSpPr>
          <p:nvPr>
            <p:ph type="sldNum" sz="quarter" idx="12"/>
          </p:nvPr>
        </p:nvSpPr>
        <p:spPr/>
        <p:txBody>
          <a:bodyPr/>
          <a:lstStyle/>
          <a:p>
            <a:fld id="{560BD775-F6D1-4EF0-903C-CE31B82EEFBD}" type="slidenum">
              <a:rPr lang="en-AU" smtClean="0"/>
              <a:t>‹#›</a:t>
            </a:fld>
            <a:endParaRPr lang="en-AU" dirty="0"/>
          </a:p>
        </p:txBody>
      </p:sp>
    </p:spTree>
    <p:extLst>
      <p:ext uri="{BB962C8B-B14F-4D97-AF65-F5344CB8AC3E}">
        <p14:creationId xmlns:p14="http://schemas.microsoft.com/office/powerpoint/2010/main" val="28959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DE33-B22E-4610-BAC2-CF6EF92CD2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5379086-64CF-447A-99D5-7FBF7201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AFBD6-93DF-45DA-BADD-12D519A76EB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5" name="Footer Placeholder 4">
            <a:extLst>
              <a:ext uri="{FF2B5EF4-FFF2-40B4-BE49-F238E27FC236}">
                <a16:creationId xmlns:a16="http://schemas.microsoft.com/office/drawing/2014/main" id="{8A0AE9E9-ED2A-4148-A324-F9D2F52F12C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B99A7DC-5535-491F-9D5B-3A486E8A5A6B}"/>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2456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4DAC-BD89-4B37-9F22-E18D2507DC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82E074-6894-4A4A-929F-82267A98E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76E4828-C64D-4F65-A0F9-E171E26F1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9378B8C-4C0C-44C2-98CE-C3450C2AB3CE}"/>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6" name="Footer Placeholder 5">
            <a:extLst>
              <a:ext uri="{FF2B5EF4-FFF2-40B4-BE49-F238E27FC236}">
                <a16:creationId xmlns:a16="http://schemas.microsoft.com/office/drawing/2014/main" id="{87C98140-A1EA-4C29-BA24-6F303F3E573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3F4D7781-02A7-4838-9245-A4121A9624E1}"/>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655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FCDC-340B-4A46-93EF-2CC06E6E260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3B2FA7-6C0F-4713-89F8-88F36C4F8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3DE40-AFE7-4C62-8E85-95C6B638FD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0BFFB9-E7F4-4B13-A30D-84837BE12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A7BE7-C14B-4E06-BFD9-EF2A082B7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2673857-3A93-4B5E-AE05-F9479F52163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8" name="Footer Placeholder 7">
            <a:extLst>
              <a:ext uri="{FF2B5EF4-FFF2-40B4-BE49-F238E27FC236}">
                <a16:creationId xmlns:a16="http://schemas.microsoft.com/office/drawing/2014/main" id="{AC7CA9CA-A24A-450B-951B-B09DB8B0C1A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AB0D4AF2-B6B5-4393-B271-25B0A32F079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60693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9C8F-F57A-41C7-9055-71C1C4878EA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E93D7E3-B308-43B8-8E77-4507D7B9153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4" name="Footer Placeholder 3">
            <a:extLst>
              <a:ext uri="{FF2B5EF4-FFF2-40B4-BE49-F238E27FC236}">
                <a16:creationId xmlns:a16="http://schemas.microsoft.com/office/drawing/2014/main" id="{DE939DA5-DFA7-4173-AEAC-89736EC5BF8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98CDDD78-3EAB-41F8-A174-6212EA3173C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410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42787-7830-4AE8-869B-20A6FB845ED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3" name="Footer Placeholder 2">
            <a:extLst>
              <a:ext uri="{FF2B5EF4-FFF2-40B4-BE49-F238E27FC236}">
                <a16:creationId xmlns:a16="http://schemas.microsoft.com/office/drawing/2014/main" id="{055A3250-448D-4E3A-99C1-108E7B8C110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D2973409-4F6D-4007-B5CC-4FA6C3019A9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80002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B4F8-514F-4114-B533-12A8CB263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C875899-93B8-465A-8432-60A825C1A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94C83E-5BBB-4767-89B1-D200FD2B2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35AAC-3D5F-4B80-99EF-4181CBED396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6" name="Footer Placeholder 5">
            <a:extLst>
              <a:ext uri="{FF2B5EF4-FFF2-40B4-BE49-F238E27FC236}">
                <a16:creationId xmlns:a16="http://schemas.microsoft.com/office/drawing/2014/main" id="{33C1F8D8-ED5D-4006-9C1F-A03410352E9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DA62E72-8AC2-43EE-89D5-3F8AFD19B67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9131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291F-CBEB-40CE-9268-7C6BC19AD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1F74C7-B462-41AD-83CD-4456C62AF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B1F59B8-10A3-40BD-A9E4-5F4FDAAB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9729-8405-413D-A2CD-247A97BC2C98}"/>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6/5/22</a:t>
            </a:fld>
            <a:endParaRPr lang="en-AU"/>
          </a:p>
        </p:txBody>
      </p:sp>
      <p:sp>
        <p:nvSpPr>
          <p:cNvPr id="6" name="Footer Placeholder 5">
            <a:extLst>
              <a:ext uri="{FF2B5EF4-FFF2-40B4-BE49-F238E27FC236}">
                <a16:creationId xmlns:a16="http://schemas.microsoft.com/office/drawing/2014/main" id="{12F8A929-945A-4DC1-A5F2-28C19C6D9E0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D43E6C85-DE72-49EC-AC6B-DCA227A4024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151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D6CBE-DD42-45CA-8FBE-D502D14E4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E7EF5659-890B-4CC1-8AA1-AE251A447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4B5F65C1-E604-4E9C-8F14-A3810264E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BD775-F6D1-4EF0-903C-CE31B82EEFBD}" type="slidenum">
              <a:rPr lang="en-AU" smtClean="0"/>
              <a:pPr/>
              <a:t>‹#›</a:t>
            </a:fld>
            <a:endParaRPr lang="en-AU" dirty="0"/>
          </a:p>
        </p:txBody>
      </p:sp>
      <p:sp>
        <p:nvSpPr>
          <p:cNvPr id="5" name="Footer Placeholder 4">
            <a:extLst>
              <a:ext uri="{FF2B5EF4-FFF2-40B4-BE49-F238E27FC236}">
                <a16:creationId xmlns:a16="http://schemas.microsoft.com/office/drawing/2014/main" id="{FF4AA455-E4D2-4955-ABFC-40E64199C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6BEDEACE-D75E-4755-B39D-55AEBD360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10" name="Rectangle 9">
            <a:extLst>
              <a:ext uri="{FF2B5EF4-FFF2-40B4-BE49-F238E27FC236}">
                <a16:creationId xmlns:a16="http://schemas.microsoft.com/office/drawing/2014/main" id="{2E6F440C-556D-42E0-87E6-1661469CD43A}"/>
              </a:ext>
            </a:extLst>
          </p:cNvPr>
          <p:cNvSpPr/>
          <p:nvPr userDrawn="1"/>
        </p:nvSpPr>
        <p:spPr>
          <a:xfrm>
            <a:off x="0" y="0"/>
            <a:ext cx="12204000" cy="212400"/>
          </a:xfrm>
          <a:prstGeom prst="rect">
            <a:avLst/>
          </a:prstGeom>
          <a:solidFill>
            <a:srgbClr val="391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pic>
        <p:nvPicPr>
          <p:cNvPr id="9" name="Picture 8">
            <a:extLst>
              <a:ext uri="{FF2B5EF4-FFF2-40B4-BE49-F238E27FC236}">
                <a16:creationId xmlns:a16="http://schemas.microsoft.com/office/drawing/2014/main" id="{1862AF07-8A44-4508-AA72-A48E60290A7E}"/>
              </a:ext>
            </a:extLst>
          </p:cNvPr>
          <p:cNvPicPr/>
          <p:nvPr userDrawn="1"/>
        </p:nvPicPr>
        <p:blipFill>
          <a:blip r:embed="rId13">
            <a:extLst>
              <a:ext uri="{28A0092B-C50C-407E-A947-70E740481C1C}">
                <a14:useLocalDpi xmlns:a14="http://schemas.microsoft.com/office/drawing/2010/main" val="0"/>
              </a:ext>
            </a:extLst>
          </a:blip>
          <a:srcRect/>
          <a:stretch/>
        </p:blipFill>
        <p:spPr>
          <a:xfrm>
            <a:off x="10764366" y="6021198"/>
            <a:ext cx="1230623" cy="670303"/>
          </a:xfrm>
          <a:prstGeom prst="rect">
            <a:avLst/>
          </a:prstGeom>
        </p:spPr>
      </p:pic>
    </p:spTree>
    <p:extLst>
      <p:ext uri="{BB962C8B-B14F-4D97-AF65-F5344CB8AC3E}">
        <p14:creationId xmlns:p14="http://schemas.microsoft.com/office/powerpoint/2010/main" val="3753031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391B7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ideo" Target="https://www.youtube.com/embed/TRcIEMgppK8?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ottawacspa.ca/cspa/images/prayers/Lords%20Prayer%20for%20Justice.pdf" TargetMode="External"/><Relationship Id="rId2" Type="http://schemas.openxmlformats.org/officeDocument/2006/relationships/hyperlink" Target="https://www.bensound.com/" TargetMode="External"/><Relationship Id="rId1" Type="http://schemas.openxmlformats.org/officeDocument/2006/relationships/slideLayout" Target="../slideLayouts/slideLayout2.xml"/><Relationship Id="rId5" Type="http://schemas.openxmlformats.org/officeDocument/2006/relationships/hyperlink" Target="https://dobcel.catholic.edu.au/" TargetMode="External"/><Relationship Id="rId4" Type="http://schemas.openxmlformats.org/officeDocument/2006/relationships/hyperlink" Target="https://www.youtube.com/watch?v=TRcIEMgppK8&amp;list=RDLtKJBX7oHIY&amp;index=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slideLayout" Target="../slideLayouts/slideLayout2.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4.png"/><Relationship Id="rId2" Type="http://schemas.openxmlformats.org/officeDocument/2006/relationships/audio" Target="../media/media3.mp3"/><Relationship Id="rId16" Type="http://schemas.openxmlformats.org/officeDocument/2006/relationships/image" Target="../media/image20.png"/><Relationship Id="rId20" Type="http://schemas.openxmlformats.org/officeDocument/2006/relationships/image" Target="../media/image24.png"/><Relationship Id="rId1" Type="http://schemas.microsoft.com/office/2007/relationships/media" Target="../media/media3.mp3"/><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slideLayout" Target="../slideLayouts/slideLayout2.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audio" Target="../media/media3.mp3"/><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3.mp3"/><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slideLayout" Target="../slideLayouts/slideLayout2.xml"/><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audio" Target="../media/media3.mp3"/><Relationship Id="rId16" Type="http://schemas.openxmlformats.org/officeDocument/2006/relationships/image" Target="../media/image64.png"/><Relationship Id="rId20" Type="http://schemas.openxmlformats.org/officeDocument/2006/relationships/image" Target="../media/image68.png"/><Relationship Id="rId1" Type="http://schemas.microsoft.com/office/2007/relationships/media" Target="../media/media3.mp3"/><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4.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7F2D-0EF6-4065-BD95-DA2E012C02E2}"/>
              </a:ext>
            </a:extLst>
          </p:cNvPr>
          <p:cNvSpPr>
            <a:spLocks noGrp="1"/>
          </p:cNvSpPr>
          <p:nvPr>
            <p:ph type="ctrTitle"/>
          </p:nvPr>
        </p:nvSpPr>
        <p:spPr>
          <a:xfrm>
            <a:off x="5277329" y="-486888"/>
            <a:ext cx="6914670" cy="3526971"/>
          </a:xfrm>
          <a:noFill/>
        </p:spPr>
        <p:txBody>
          <a:bodyPr>
            <a:normAutofit/>
          </a:bodyPr>
          <a:lstStyle/>
          <a:p>
            <a:r>
              <a:rPr lang="en-AU" sz="4800" dirty="0"/>
              <a:t>Staff Prayer </a:t>
            </a:r>
            <a:br>
              <a:rPr lang="en-AU" sz="4800" dirty="0"/>
            </a:br>
            <a:r>
              <a:rPr lang="en-AU" sz="4800" dirty="0"/>
              <a:t>Catholic Education Week</a:t>
            </a:r>
            <a:br>
              <a:rPr lang="en-AU" sz="4800" dirty="0"/>
            </a:br>
            <a:r>
              <a:rPr lang="en-AU" sz="4800" dirty="0"/>
              <a:t>2022</a:t>
            </a:r>
          </a:p>
        </p:txBody>
      </p:sp>
      <p:sp>
        <p:nvSpPr>
          <p:cNvPr id="3" name="Subtitle 2">
            <a:extLst>
              <a:ext uri="{FF2B5EF4-FFF2-40B4-BE49-F238E27FC236}">
                <a16:creationId xmlns:a16="http://schemas.microsoft.com/office/drawing/2014/main" id="{5E7F03FA-68DC-41F3-B1B0-FA1515DC37A2}"/>
              </a:ext>
            </a:extLst>
          </p:cNvPr>
          <p:cNvSpPr>
            <a:spLocks noGrp="1"/>
          </p:cNvSpPr>
          <p:nvPr>
            <p:ph type="subTitle" idx="1"/>
          </p:nvPr>
        </p:nvSpPr>
        <p:spPr>
          <a:xfrm>
            <a:off x="5973287" y="3429000"/>
            <a:ext cx="5578631" cy="2788920"/>
          </a:xfrm>
          <a:noFill/>
        </p:spPr>
        <p:txBody>
          <a:bodyPr>
            <a:normAutofit/>
          </a:bodyPr>
          <a:lstStyle/>
          <a:p>
            <a:pPr algn="l"/>
            <a:r>
              <a:rPr lang="en-AU" sz="4400" i="1" dirty="0"/>
              <a:t>“Share the Good News”</a:t>
            </a:r>
          </a:p>
        </p:txBody>
      </p:sp>
      <p:pic>
        <p:nvPicPr>
          <p:cNvPr id="4" name="Picture 3" descr="Sun shining through the trees&#10;&#10;Description automatically generated with medium confidence">
            <a:extLst>
              <a:ext uri="{FF2B5EF4-FFF2-40B4-BE49-F238E27FC236}">
                <a16:creationId xmlns:a16="http://schemas.microsoft.com/office/drawing/2014/main" id="{6FA7A17D-F051-D347-B0A8-8507F529C83F}"/>
              </a:ext>
            </a:extLst>
          </p:cNvPr>
          <p:cNvPicPr>
            <a:picLocks noChangeAspect="1"/>
          </p:cNvPicPr>
          <p:nvPr/>
        </p:nvPicPr>
        <p:blipFill rotWithShape="1">
          <a:blip r:embed="rId4"/>
          <a:srcRect t="4756" b="4756"/>
          <a:stretch/>
        </p:blipFill>
        <p:spPr>
          <a:xfrm rot="5400000">
            <a:off x="-1101851" y="1101852"/>
            <a:ext cx="6858000" cy="4654296"/>
          </a:xfrm>
          <a:prstGeom prst="rect">
            <a:avLst/>
          </a:prstGeom>
        </p:spPr>
      </p:pic>
      <p:pic>
        <p:nvPicPr>
          <p:cNvPr id="7" name="bensound-tenderness (1)" descr="bensound-tenderness (1)">
            <a:hlinkClick r:id="" action="ppaction://media"/>
            <a:extLst>
              <a:ext uri="{FF2B5EF4-FFF2-40B4-BE49-F238E27FC236}">
                <a16:creationId xmlns:a16="http://schemas.microsoft.com/office/drawing/2014/main" id="{3389F646-91AE-D147-9793-FBC8CB80D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9109" y="4598377"/>
            <a:ext cx="812800" cy="812800"/>
          </a:xfrm>
          <a:prstGeom prst="rect">
            <a:avLst/>
          </a:prstGeom>
        </p:spPr>
      </p:pic>
    </p:spTree>
    <p:extLst>
      <p:ext uri="{BB962C8B-B14F-4D97-AF65-F5344CB8AC3E}">
        <p14:creationId xmlns:p14="http://schemas.microsoft.com/office/powerpoint/2010/main" val="258312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BEDD5-E71D-C44B-948C-91C8755298D0}"/>
              </a:ext>
            </a:extLst>
          </p:cNvPr>
          <p:cNvSpPr>
            <a:spLocks noGrp="1"/>
          </p:cNvSpPr>
          <p:nvPr>
            <p:ph type="title"/>
          </p:nvPr>
        </p:nvSpPr>
        <p:spPr/>
        <p:txBody>
          <a:bodyPr/>
          <a:lstStyle/>
          <a:p>
            <a:r>
              <a:rPr lang="en-US" dirty="0"/>
              <a:t>Gospel</a:t>
            </a:r>
          </a:p>
        </p:txBody>
      </p:sp>
      <p:sp>
        <p:nvSpPr>
          <p:cNvPr id="3" name="Content Placeholder 2">
            <a:extLst>
              <a:ext uri="{FF2B5EF4-FFF2-40B4-BE49-F238E27FC236}">
                <a16:creationId xmlns:a16="http://schemas.microsoft.com/office/drawing/2014/main" id="{A02C1B54-07AE-1146-A7ED-8D6EA6718016}"/>
              </a:ext>
            </a:extLst>
          </p:cNvPr>
          <p:cNvSpPr>
            <a:spLocks noGrp="1"/>
          </p:cNvSpPr>
          <p:nvPr>
            <p:ph idx="1"/>
          </p:nvPr>
        </p:nvSpPr>
        <p:spPr/>
        <p:txBody>
          <a:bodyPr/>
          <a:lstStyle/>
          <a:p>
            <a:pPr marL="0" indent="0">
              <a:buNone/>
            </a:pPr>
            <a:r>
              <a:rPr lang="en-AU" u="sng" dirty="0"/>
              <a:t>Mark 16: 14</a:t>
            </a:r>
            <a:endParaRPr lang="en-AU" dirty="0"/>
          </a:p>
          <a:p>
            <a:pPr marL="0" indent="0">
              <a:buNone/>
            </a:pPr>
            <a:r>
              <a:rPr lang="en-AU" dirty="0"/>
              <a:t>And he said to them, “Go into all the world and proclaim the good news to the whole creation.”</a:t>
            </a:r>
            <a:endParaRPr lang="en-US" dirty="0"/>
          </a:p>
        </p:txBody>
      </p:sp>
    </p:spTree>
    <p:extLst>
      <p:ext uri="{BB962C8B-B14F-4D97-AF65-F5344CB8AC3E}">
        <p14:creationId xmlns:p14="http://schemas.microsoft.com/office/powerpoint/2010/main" val="1783320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7021-55A6-C84E-9D4A-BA0F38DA8901}"/>
              </a:ext>
            </a:extLst>
          </p:cNvPr>
          <p:cNvSpPr>
            <a:spLocks noGrp="1"/>
          </p:cNvSpPr>
          <p:nvPr>
            <p:ph type="title"/>
          </p:nvPr>
        </p:nvSpPr>
        <p:spPr/>
        <p:txBody>
          <a:bodyPr/>
          <a:lstStyle/>
          <a:p>
            <a:r>
              <a:rPr lang="en-US" dirty="0"/>
              <a:t>Time for reflection…..</a:t>
            </a:r>
          </a:p>
        </p:txBody>
      </p:sp>
      <p:sp>
        <p:nvSpPr>
          <p:cNvPr id="3" name="Content Placeholder 2">
            <a:extLst>
              <a:ext uri="{FF2B5EF4-FFF2-40B4-BE49-F238E27FC236}">
                <a16:creationId xmlns:a16="http://schemas.microsoft.com/office/drawing/2014/main" id="{A3310B38-E979-C54D-BCEC-9A6A84C0F8A4}"/>
              </a:ext>
            </a:extLst>
          </p:cNvPr>
          <p:cNvSpPr>
            <a:spLocks noGrp="1"/>
          </p:cNvSpPr>
          <p:nvPr>
            <p:ph idx="1"/>
          </p:nvPr>
        </p:nvSpPr>
        <p:spPr/>
        <p:txBody>
          <a:bodyPr/>
          <a:lstStyle/>
          <a:p>
            <a:r>
              <a:rPr lang="en-US" dirty="0"/>
              <a:t>What is the “Good News”?</a:t>
            </a:r>
          </a:p>
          <a:p>
            <a:endParaRPr lang="en-US" dirty="0"/>
          </a:p>
          <a:p>
            <a:r>
              <a:rPr lang="en-US" dirty="0"/>
              <a:t>What does it look like?</a:t>
            </a:r>
          </a:p>
          <a:p>
            <a:endParaRPr lang="en-US" dirty="0"/>
          </a:p>
          <a:p>
            <a:r>
              <a:rPr lang="en-US" dirty="0"/>
              <a:t>How are we as a school community People of The Good News?</a:t>
            </a:r>
          </a:p>
          <a:p>
            <a:endParaRPr lang="en-US" dirty="0"/>
          </a:p>
          <a:p>
            <a:r>
              <a:rPr lang="en-US" dirty="0"/>
              <a:t>What can I do to be a bearer AND creator of The Good News?</a:t>
            </a:r>
          </a:p>
        </p:txBody>
      </p:sp>
      <p:pic>
        <p:nvPicPr>
          <p:cNvPr id="4" name="bensound-adaytoremember (4)" descr="bensound-adaytoremember (4)">
            <a:hlinkClick r:id="" action="ppaction://media"/>
            <a:extLst>
              <a:ext uri="{FF2B5EF4-FFF2-40B4-BE49-F238E27FC236}">
                <a16:creationId xmlns:a16="http://schemas.microsoft.com/office/drawing/2014/main" id="{3D44ED52-2223-5643-A042-F924D5261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1568" y="5192188"/>
            <a:ext cx="812800" cy="812800"/>
          </a:xfrm>
          <a:prstGeom prst="rect">
            <a:avLst/>
          </a:prstGeom>
        </p:spPr>
      </p:pic>
    </p:spTree>
    <p:extLst>
      <p:ext uri="{BB962C8B-B14F-4D97-AF65-F5344CB8AC3E}">
        <p14:creationId xmlns:p14="http://schemas.microsoft.com/office/powerpoint/2010/main" val="34591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1884-AAFA-2644-A9A2-731CF4614076}"/>
              </a:ext>
            </a:extLst>
          </p:cNvPr>
          <p:cNvSpPr>
            <a:spLocks noGrp="1"/>
          </p:cNvSpPr>
          <p:nvPr>
            <p:ph type="title"/>
          </p:nvPr>
        </p:nvSpPr>
        <p:spPr/>
        <p:txBody>
          <a:bodyPr/>
          <a:lstStyle/>
          <a:p>
            <a:pPr algn="ctr"/>
            <a:r>
              <a:rPr lang="en-US" dirty="0"/>
              <a:t>The Lord’s Prayer – </a:t>
            </a:r>
            <a:br>
              <a:rPr lang="en-US" dirty="0"/>
            </a:br>
            <a:r>
              <a:rPr lang="en-US" dirty="0"/>
              <a:t> Inviting us to be Good News.</a:t>
            </a:r>
          </a:p>
        </p:txBody>
      </p:sp>
      <p:sp>
        <p:nvSpPr>
          <p:cNvPr id="3" name="Content Placeholder 2">
            <a:extLst>
              <a:ext uri="{FF2B5EF4-FFF2-40B4-BE49-F238E27FC236}">
                <a16:creationId xmlns:a16="http://schemas.microsoft.com/office/drawing/2014/main" id="{7B4442A1-56EA-E44D-87CD-B6849E40B7B8}"/>
              </a:ext>
            </a:extLst>
          </p:cNvPr>
          <p:cNvSpPr>
            <a:spLocks noGrp="1"/>
          </p:cNvSpPr>
          <p:nvPr>
            <p:ph idx="1"/>
          </p:nvPr>
        </p:nvSpPr>
        <p:spPr/>
        <p:txBody>
          <a:bodyPr>
            <a:normAutofit fontScale="92500"/>
          </a:bodyPr>
          <a:lstStyle/>
          <a:p>
            <a:pPr marL="0" indent="0">
              <a:buNone/>
            </a:pPr>
            <a:r>
              <a:rPr lang="en-AU" b="1" i="1" dirty="0"/>
              <a:t>Our Father who art in heaven </a:t>
            </a:r>
            <a:r>
              <a:rPr lang="en-AU" dirty="0"/>
              <a:t>… you always stand with the weak, the powerless, the poor, the abandoned, the sick, the aged, the very young and those who suffer.</a:t>
            </a:r>
          </a:p>
          <a:p>
            <a:endParaRPr lang="en-AU" dirty="0"/>
          </a:p>
          <a:p>
            <a:pPr marL="0" indent="0">
              <a:buNone/>
            </a:pPr>
            <a:r>
              <a:rPr lang="en-AU" b="1" i="1" dirty="0"/>
              <a:t>Hallowed by thy name </a:t>
            </a:r>
            <a:r>
              <a:rPr lang="en-AU" dirty="0"/>
              <a:t>… May the reverence we give your name pull us out of selfishness that prevents us from seeing the pain of our neighbour.</a:t>
            </a:r>
          </a:p>
          <a:p>
            <a:endParaRPr lang="en-AU" b="1" i="1" dirty="0"/>
          </a:p>
          <a:p>
            <a:pPr marL="0" indent="0">
              <a:buNone/>
            </a:pPr>
            <a:r>
              <a:rPr lang="en-AU" b="1" i="1" dirty="0"/>
              <a:t>Your kingdom come, your will be done </a:t>
            </a:r>
            <a:r>
              <a:rPr lang="en-AU" dirty="0"/>
              <a:t>… help us to create a world where, we will act justly, love tenderly, and walk humbly with you and each other.</a:t>
            </a:r>
          </a:p>
          <a:p>
            <a:endParaRPr lang="en-AU" dirty="0"/>
          </a:p>
          <a:p>
            <a:endParaRPr lang="en-US" dirty="0"/>
          </a:p>
        </p:txBody>
      </p:sp>
    </p:spTree>
    <p:extLst>
      <p:ext uri="{BB962C8B-B14F-4D97-AF65-F5344CB8AC3E}">
        <p14:creationId xmlns:p14="http://schemas.microsoft.com/office/powerpoint/2010/main" val="1436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2D3D09-0CE2-4A48-BE8A-220B7E757129}"/>
              </a:ext>
            </a:extLst>
          </p:cNvPr>
          <p:cNvSpPr>
            <a:spLocks noGrp="1"/>
          </p:cNvSpPr>
          <p:nvPr>
            <p:ph idx="1"/>
          </p:nvPr>
        </p:nvSpPr>
        <p:spPr/>
        <p:txBody>
          <a:bodyPr/>
          <a:lstStyle/>
          <a:p>
            <a:pPr marL="0" indent="0">
              <a:buNone/>
            </a:pPr>
            <a:r>
              <a:rPr lang="en-AU" b="1" i="1" dirty="0"/>
              <a:t>On earth as in heaven </a:t>
            </a:r>
            <a:r>
              <a:rPr lang="en-AU" dirty="0"/>
              <a:t>… may the work of our hands, give you glory so that the joy, graciousness, tenderness, and justice of heaven will show forth on earth.</a:t>
            </a:r>
          </a:p>
          <a:p>
            <a:endParaRPr lang="en-AU" dirty="0"/>
          </a:p>
          <a:p>
            <a:pPr marL="0" indent="0">
              <a:buNone/>
            </a:pPr>
            <a:r>
              <a:rPr lang="en-AU" b="1" i="1" dirty="0"/>
              <a:t>Give us this day our daily bread </a:t>
            </a:r>
            <a:r>
              <a:rPr lang="en-AU" dirty="0"/>
              <a:t>… so that each person in the world may have enough food, enough clean water, enough clean air, adequate health care, and sufficient access to education so as to have the sustenance for a healthy life. Teach us to give from our sustenance and not just from our surplus.</a:t>
            </a:r>
            <a:endParaRPr lang="en-US" dirty="0"/>
          </a:p>
        </p:txBody>
      </p:sp>
    </p:spTree>
    <p:extLst>
      <p:ext uri="{BB962C8B-B14F-4D97-AF65-F5344CB8AC3E}">
        <p14:creationId xmlns:p14="http://schemas.microsoft.com/office/powerpoint/2010/main" val="225283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30F991-1DC3-6B42-A247-7A23C1623E65}"/>
              </a:ext>
            </a:extLst>
          </p:cNvPr>
          <p:cNvSpPr>
            <a:spLocks noGrp="1"/>
          </p:cNvSpPr>
          <p:nvPr>
            <p:ph idx="1"/>
          </p:nvPr>
        </p:nvSpPr>
        <p:spPr/>
        <p:txBody>
          <a:bodyPr/>
          <a:lstStyle/>
          <a:p>
            <a:pPr marL="0" indent="0">
              <a:buNone/>
            </a:pPr>
            <a:r>
              <a:rPr lang="en-AU" b="1" i="1" dirty="0"/>
              <a:t>And forgive us our trespasses </a:t>
            </a:r>
            <a:r>
              <a:rPr lang="en-AU" dirty="0"/>
              <a:t>… forgive us our blindness towards our neighbour, our obsessive self preoccupation, our racism, our sexism, and our incurable propensity to worry only about ourselves and our own. Forgive us our capacity to watch the evening news and do nothing about it.</a:t>
            </a:r>
          </a:p>
          <a:p>
            <a:endParaRPr lang="en-AU" dirty="0"/>
          </a:p>
          <a:p>
            <a:pPr marL="0" indent="0">
              <a:buNone/>
            </a:pPr>
            <a:r>
              <a:rPr lang="en-AU" b="1" i="1" dirty="0"/>
              <a:t>As we forgive those who trespass against us </a:t>
            </a:r>
            <a:r>
              <a:rPr lang="en-AU" dirty="0"/>
              <a:t>… help us to forgive those who victimize us. Help us to mellow out in spirit, to not grow bitter with age, to forgive the imperfect systems that wounded and ignored us.</a:t>
            </a:r>
            <a:endParaRPr lang="en-US" dirty="0"/>
          </a:p>
        </p:txBody>
      </p:sp>
    </p:spTree>
    <p:extLst>
      <p:ext uri="{BB962C8B-B14F-4D97-AF65-F5344CB8AC3E}">
        <p14:creationId xmlns:p14="http://schemas.microsoft.com/office/powerpoint/2010/main" val="22499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EB33DA-743C-9140-9172-65A6F396D0E1}"/>
              </a:ext>
            </a:extLst>
          </p:cNvPr>
          <p:cNvSpPr>
            <a:spLocks noGrp="1"/>
          </p:cNvSpPr>
          <p:nvPr>
            <p:ph idx="1"/>
          </p:nvPr>
        </p:nvSpPr>
        <p:spPr/>
        <p:txBody>
          <a:bodyPr>
            <a:normAutofit/>
          </a:bodyPr>
          <a:lstStyle/>
          <a:p>
            <a:pPr marL="0" indent="0">
              <a:buNone/>
            </a:pPr>
            <a:r>
              <a:rPr lang="en-AU" b="1" i="1" dirty="0"/>
              <a:t>And do not put us to the test but deliver us from evil </a:t>
            </a:r>
            <a:r>
              <a:rPr lang="en-AU" dirty="0"/>
              <a:t>… do not judge us only by whether we have fed the hungry, given clothing to the naked, visited the sick, or tried to mend the systems that victimized the poor. Spare us this test for none of us can stand before this gospel scrutiny. Give us, instead, more days to bring your dream for the world into reality.</a:t>
            </a:r>
          </a:p>
          <a:p>
            <a:pPr marL="0" indent="0">
              <a:buNone/>
            </a:pPr>
            <a:r>
              <a:rPr lang="en-AU" b="1" i="1" dirty="0"/>
              <a:t>Amen.</a:t>
            </a:r>
          </a:p>
          <a:p>
            <a:pPr marL="0" indent="0">
              <a:buNone/>
            </a:pPr>
            <a:endParaRPr lang="en-AU" b="1" i="1" dirty="0"/>
          </a:p>
          <a:p>
            <a:pPr marL="0" indent="0">
              <a:buNone/>
            </a:pPr>
            <a:r>
              <a:rPr lang="en-AU" b="1" i="1" dirty="0"/>
              <a:t>Adapted from Ron Rolheiser</a:t>
            </a:r>
            <a:endParaRPr lang="en-US" b="1" i="1" dirty="0"/>
          </a:p>
        </p:txBody>
      </p:sp>
    </p:spTree>
    <p:extLst>
      <p:ext uri="{BB962C8B-B14F-4D97-AF65-F5344CB8AC3E}">
        <p14:creationId xmlns:p14="http://schemas.microsoft.com/office/powerpoint/2010/main" val="287969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3DB0-3E3A-9247-A7DB-B6D2FA4819AB}"/>
              </a:ext>
            </a:extLst>
          </p:cNvPr>
          <p:cNvSpPr>
            <a:spLocks noGrp="1"/>
          </p:cNvSpPr>
          <p:nvPr>
            <p:ph type="title"/>
          </p:nvPr>
        </p:nvSpPr>
        <p:spPr>
          <a:xfrm>
            <a:off x="4965430" y="629268"/>
            <a:ext cx="6586491" cy="1286160"/>
          </a:xfrm>
        </p:spPr>
        <p:txBody>
          <a:bodyPr anchor="b">
            <a:normAutofit/>
          </a:bodyPr>
          <a:lstStyle/>
          <a:p>
            <a:r>
              <a:rPr lang="en-US"/>
              <a:t>Let us pray…..</a:t>
            </a:r>
            <a:endParaRPr lang="en-US" dirty="0"/>
          </a:p>
        </p:txBody>
      </p:sp>
      <p:sp>
        <p:nvSpPr>
          <p:cNvPr id="3" name="Content Placeholder 2">
            <a:extLst>
              <a:ext uri="{FF2B5EF4-FFF2-40B4-BE49-F238E27FC236}">
                <a16:creationId xmlns:a16="http://schemas.microsoft.com/office/drawing/2014/main" id="{25EFBD7B-3937-D049-A880-FAE175C7C38C}"/>
              </a:ext>
            </a:extLst>
          </p:cNvPr>
          <p:cNvSpPr>
            <a:spLocks noGrp="1"/>
          </p:cNvSpPr>
          <p:nvPr>
            <p:ph idx="1"/>
          </p:nvPr>
        </p:nvSpPr>
        <p:spPr>
          <a:xfrm>
            <a:off x="4965431" y="2438400"/>
            <a:ext cx="6586489" cy="3785419"/>
          </a:xfrm>
        </p:spPr>
        <p:txBody>
          <a:bodyPr>
            <a:normAutofit/>
          </a:bodyPr>
          <a:lstStyle/>
          <a:p>
            <a:pPr marL="0" indent="0">
              <a:buNone/>
            </a:pPr>
            <a:r>
              <a:rPr lang="en-US" sz="2000" dirty="0"/>
              <a:t>Loving God</a:t>
            </a:r>
          </a:p>
          <a:p>
            <a:pPr marL="0" indent="0">
              <a:buNone/>
            </a:pPr>
            <a:r>
              <a:rPr lang="en-US" sz="2000" dirty="0"/>
              <a:t>May we be the Good News, in our words, in our actions, in all that we do. As we go forth may we never forget that you journey with us as we  transform all of creation inspired by your love.</a:t>
            </a:r>
          </a:p>
          <a:p>
            <a:pPr marL="0" indent="0">
              <a:buNone/>
            </a:pPr>
            <a:r>
              <a:rPr lang="en-US" sz="2000" dirty="0"/>
              <a:t>We ask this though Christ our Lord.</a:t>
            </a:r>
          </a:p>
          <a:p>
            <a:pPr marL="0" indent="0">
              <a:buNone/>
            </a:pPr>
            <a:r>
              <a:rPr lang="en-US" sz="2000" dirty="0"/>
              <a:t>Amen</a:t>
            </a:r>
          </a:p>
          <a:p>
            <a:pPr marL="0" indent="0">
              <a:buNone/>
            </a:pPr>
            <a:endParaRPr lang="en-US" sz="2000" dirty="0"/>
          </a:p>
        </p:txBody>
      </p:sp>
      <p:pic>
        <p:nvPicPr>
          <p:cNvPr id="4" name="Picture 3">
            <a:extLst>
              <a:ext uri="{FF2B5EF4-FFF2-40B4-BE49-F238E27FC236}">
                <a16:creationId xmlns:a16="http://schemas.microsoft.com/office/drawing/2014/main" id="{9F694334-0AD0-1C46-9221-DB6C3175A35E}"/>
              </a:ext>
            </a:extLst>
          </p:cNvPr>
          <p:cNvPicPr>
            <a:picLocks noChangeAspect="1"/>
          </p:cNvPicPr>
          <p:nvPr/>
        </p:nvPicPr>
        <p:blipFill rotWithShape="1">
          <a:blip r:embed="rId2"/>
          <a:srcRect t="8130" b="1745"/>
          <a:stretch/>
        </p:blipFill>
        <p:spPr>
          <a:xfrm rot="5400000">
            <a:off x="-1111204" y="1111204"/>
            <a:ext cx="6858000" cy="4635591"/>
          </a:xfrm>
          <a:prstGeom prst="rect">
            <a:avLst/>
          </a:prstGeom>
          <a:effectLst/>
        </p:spPr>
      </p:pic>
      <p:cxnSp>
        <p:nvCxnSpPr>
          <p:cNvPr id="17"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2A6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17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D5E30-6BD1-2B45-A6D5-444F1842C884}"/>
              </a:ext>
            </a:extLst>
          </p:cNvPr>
          <p:cNvSpPr>
            <a:spLocks noGrp="1"/>
          </p:cNvSpPr>
          <p:nvPr>
            <p:ph type="title"/>
          </p:nvPr>
        </p:nvSpPr>
        <p:spPr/>
        <p:txBody>
          <a:bodyPr/>
          <a:lstStyle/>
          <a:p>
            <a:r>
              <a:rPr lang="en-US" dirty="0"/>
              <a:t>A song that might speak to you about spreading The Good News………..</a:t>
            </a:r>
          </a:p>
        </p:txBody>
      </p:sp>
      <p:pic>
        <p:nvPicPr>
          <p:cNvPr id="4" name="Online Media 3" descr="&quot;You Raise Me Up&quot; - cover by COLOR MUSIC Children's Choir">
            <a:hlinkClick r:id="" action="ppaction://media"/>
            <a:extLst>
              <a:ext uri="{FF2B5EF4-FFF2-40B4-BE49-F238E27FC236}">
                <a16:creationId xmlns:a16="http://schemas.microsoft.com/office/drawing/2014/main" id="{1825A64D-F35A-564A-A74B-1710DC17D8F0}"/>
              </a:ext>
            </a:extLst>
          </p:cNvPr>
          <p:cNvPicPr>
            <a:picLocks noGrp="1" noRot="1" noChangeAspect="1"/>
          </p:cNvPicPr>
          <p:nvPr>
            <p:ph idx="1"/>
            <a:videoFile r:link="rId1"/>
          </p:nvPr>
        </p:nvPicPr>
        <p:blipFill>
          <a:blip r:embed="rId3"/>
          <a:stretch>
            <a:fillRect/>
          </a:stretch>
        </p:blipFill>
        <p:spPr>
          <a:xfrm>
            <a:off x="838200" y="1825625"/>
            <a:ext cx="9515622" cy="4690583"/>
          </a:xfrm>
          <a:prstGeom prst="rect">
            <a:avLst/>
          </a:prstGeom>
        </p:spPr>
      </p:pic>
    </p:spTree>
    <p:extLst>
      <p:ext uri="{BB962C8B-B14F-4D97-AF65-F5344CB8AC3E}">
        <p14:creationId xmlns:p14="http://schemas.microsoft.com/office/powerpoint/2010/main" val="123003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2C7B-0659-0648-A261-CC46B8C75E0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5932AA81-B4D8-EA46-9240-3EDCBD75838D}"/>
              </a:ext>
            </a:extLst>
          </p:cNvPr>
          <p:cNvSpPr>
            <a:spLocks noGrp="1"/>
          </p:cNvSpPr>
          <p:nvPr>
            <p:ph idx="1"/>
          </p:nvPr>
        </p:nvSpPr>
        <p:spPr/>
        <p:txBody>
          <a:bodyPr>
            <a:normAutofit fontScale="62500" lnSpcReduction="20000"/>
          </a:bodyPr>
          <a:lstStyle/>
          <a:p>
            <a:pPr marL="0" indent="0">
              <a:buNone/>
            </a:pPr>
            <a:r>
              <a:rPr lang="en-AU" dirty="0"/>
              <a:t> Music: </a:t>
            </a:r>
            <a:r>
              <a:rPr lang="en-AU" b="1" dirty="0">
                <a:hlinkClick r:id="rId2"/>
              </a:rPr>
              <a:t>https://www.bensound.com</a:t>
            </a:r>
            <a:endParaRPr lang="en-AU" b="1" dirty="0"/>
          </a:p>
          <a:p>
            <a:pPr marL="0" indent="0">
              <a:buNone/>
            </a:pPr>
            <a:endParaRPr lang="en-US" dirty="0"/>
          </a:p>
          <a:p>
            <a:pPr marL="0" indent="0">
              <a:buNone/>
            </a:pPr>
            <a:r>
              <a:rPr lang="en-US" dirty="0"/>
              <a:t>Ronald Rolheiser – The Lord’s Prayer found at:</a:t>
            </a:r>
          </a:p>
          <a:p>
            <a:pPr marL="0" indent="0">
              <a:buNone/>
            </a:pPr>
            <a:r>
              <a:rPr lang="en-US" dirty="0">
                <a:hlinkClick r:id="rId3"/>
              </a:rPr>
              <a:t>http://www.ottawacspa.ca/cspa/images/prayers/Lords%20Prayer%20for%20Justice.pdf</a:t>
            </a:r>
            <a:endParaRPr lang="en-US" dirty="0"/>
          </a:p>
          <a:p>
            <a:pPr marL="0" indent="0">
              <a:buNone/>
            </a:pPr>
            <a:endParaRPr lang="en-US" dirty="0"/>
          </a:p>
          <a:p>
            <a:pPr marL="0" indent="0">
              <a:buNone/>
            </a:pPr>
            <a:endParaRPr lang="en-US" dirty="0"/>
          </a:p>
          <a:p>
            <a:pPr marL="0" indent="0">
              <a:buNone/>
            </a:pPr>
            <a:r>
              <a:rPr lang="en-AU" dirty="0"/>
              <a:t>"You Raise Me Up" - cover by COLOR MUSIC Children's Choir found at:</a:t>
            </a:r>
          </a:p>
          <a:p>
            <a:pPr marL="0" indent="0">
              <a:buNone/>
            </a:pPr>
            <a:r>
              <a:rPr lang="en-AU" dirty="0"/>
              <a:t> </a:t>
            </a:r>
            <a:r>
              <a:rPr lang="en-AU" dirty="0">
                <a:hlinkClick r:id="rId4"/>
              </a:rPr>
              <a:t>https://www.youtube.com/watch?v=TRcIEMgppK8&amp;list=RDLtKJBX7oHIY&amp;index=8</a:t>
            </a:r>
            <a:endParaRPr lang="en-AU" dirty="0"/>
          </a:p>
          <a:p>
            <a:pPr marL="0" indent="0">
              <a:buNone/>
            </a:pPr>
            <a:endParaRPr lang="en-AU" dirty="0"/>
          </a:p>
          <a:p>
            <a:pPr marL="0" indent="0">
              <a:buNone/>
            </a:pPr>
            <a:r>
              <a:rPr lang="en-US" dirty="0"/>
              <a:t>Photos: Collection of Jim </a:t>
            </a:r>
            <a:r>
              <a:rPr lang="en-US" dirty="0" err="1"/>
              <a:t>Waight</a:t>
            </a:r>
            <a:endParaRPr lang="en-US" dirty="0"/>
          </a:p>
          <a:p>
            <a:pPr marL="0" indent="0">
              <a:buNone/>
            </a:pPr>
            <a:endParaRPr lang="en-US" dirty="0"/>
          </a:p>
          <a:p>
            <a:pPr marL="0" indent="0">
              <a:buNone/>
            </a:pPr>
            <a:r>
              <a:rPr lang="en-US" dirty="0"/>
              <a:t>School logos from across the Ballarat Diocese found at:</a:t>
            </a:r>
          </a:p>
          <a:p>
            <a:pPr marL="0" indent="0">
              <a:buNone/>
            </a:pPr>
            <a:r>
              <a:rPr lang="en-US" dirty="0"/>
              <a:t> </a:t>
            </a:r>
            <a:r>
              <a:rPr lang="en-US" dirty="0">
                <a:hlinkClick r:id="rId5"/>
              </a:rPr>
              <a:t>https://dobcel.catholic.edu.au/</a:t>
            </a:r>
            <a:endParaRPr lang="en-US" dirty="0"/>
          </a:p>
          <a:p>
            <a:pPr marL="0" indent="0">
              <a:buNone/>
            </a:pPr>
            <a:endParaRPr lang="en-US" dirty="0"/>
          </a:p>
        </p:txBody>
      </p:sp>
    </p:spTree>
    <p:extLst>
      <p:ext uri="{BB962C8B-B14F-4D97-AF65-F5344CB8AC3E}">
        <p14:creationId xmlns:p14="http://schemas.microsoft.com/office/powerpoint/2010/main" val="102937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3241-3EAF-754B-9423-E360CBF8CB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61F64E-EDCA-D84C-A7ED-97012939AC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9347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a:xfrm>
            <a:off x="838200" y="681037"/>
            <a:ext cx="10515600" cy="1144588"/>
          </a:xfrm>
        </p:spPr>
        <p:txBody>
          <a:bodyPr>
            <a:normAutofit fontScale="90000"/>
          </a:bodyPr>
          <a:lstStyle/>
          <a:p>
            <a:r>
              <a:rPr lang="en-AU" sz="40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ACKNOWLEDGEMENT OF COUNTRY</a:t>
            </a:r>
            <a:r>
              <a:rPr lang="en-AU" sz="44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br>
              <a:rPr lang="en-AU" sz="4400" dirty="0">
                <a:effectLst/>
                <a:latin typeface="Calibri" panose="020F0502020204030204" pitchFamily="34" charset="0"/>
                <a:ea typeface="Calibri" panose="020F0502020204030204" pitchFamily="34" charset="0"/>
              </a:rPr>
            </a:br>
            <a:endParaRPr lang="en-AU" dirty="0"/>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a:xfrm>
            <a:off x="838200" y="1317524"/>
            <a:ext cx="10515600" cy="5397908"/>
          </a:xfrm>
        </p:spPr>
        <p:txBody>
          <a:bodyPr>
            <a:normAutofit/>
          </a:bodyPr>
          <a:lstStyle/>
          <a:p>
            <a:pPr indent="0" fontAlgn="base">
              <a:buNone/>
            </a:pPr>
            <a:r>
              <a:rPr lang="en-AU"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recognition of </a:t>
            </a:r>
            <a:r>
              <a:rPr lang="en-AU" dirty="0">
                <a:solidFill>
                  <a:srgbClr val="000000"/>
                </a:solidFill>
                <a:latin typeface="Calibri" panose="020F0502020204030204" pitchFamily="34" charset="0"/>
                <a:ea typeface="Times New Roman" panose="02020603050405020304" pitchFamily="18" charset="0"/>
                <a:cs typeface="Calibri" panose="020F0502020204030204" pitchFamily="34" charset="0"/>
              </a:rPr>
              <a:t>First Nation</a:t>
            </a:r>
            <a:r>
              <a:rPr lang="en-AU"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dirty="0">
                <a:solidFill>
                  <a:srgbClr val="000000"/>
                </a:solidFill>
                <a:latin typeface="Calibri" panose="020F0502020204030204" pitchFamily="34" charset="0"/>
                <a:ea typeface="Times New Roman" panose="02020603050405020304" pitchFamily="18" charset="0"/>
                <a:cs typeface="Calibri" panose="020F0502020204030204" pitchFamily="34" charset="0"/>
              </a:rPr>
              <a:t>P</a:t>
            </a:r>
            <a:r>
              <a:rPr lang="en-AU"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eople's spiritual and cultural connection to country, we acknowledge the traditional custodians of this land.</a:t>
            </a:r>
            <a:endParaRPr lang="en-AU" dirty="0">
              <a:effectLst/>
              <a:latin typeface="Calibri" panose="020F0502020204030204" pitchFamily="34" charset="0"/>
              <a:ea typeface="Calibri" panose="020F0502020204030204" pitchFamily="34" charset="0"/>
            </a:endParaRPr>
          </a:p>
          <a:p>
            <a:pPr indent="0" fontAlgn="base">
              <a:buNone/>
            </a:pPr>
            <a:r>
              <a:rPr lang="en-AU"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acknowledge the continued care of the land and waterways over thousands of generations and celebrate the continuation of a living culture that has a unique role in Australia. </a:t>
            </a:r>
            <a:endParaRPr lang="en-AU" dirty="0">
              <a:effectLst/>
              <a:latin typeface="Calibri" panose="020F0502020204030204" pitchFamily="34" charset="0"/>
              <a:ea typeface="Calibri" panose="020F0502020204030204" pitchFamily="34" charset="0"/>
            </a:endParaRPr>
          </a:p>
          <a:p>
            <a:pPr indent="0" fontAlgn="base">
              <a:buNone/>
            </a:pPr>
            <a:r>
              <a:rPr lang="en-AU"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pay our respects to Elders past, present and emerging for they hold the memories, traditions, culture and hope of </a:t>
            </a:r>
            <a:r>
              <a:rPr lang="en-AU" dirty="0">
                <a:solidFill>
                  <a:srgbClr val="000000"/>
                </a:solidFill>
                <a:latin typeface="Calibri" panose="020F0502020204030204" pitchFamily="34" charset="0"/>
                <a:ea typeface="Times New Roman" panose="02020603050405020304" pitchFamily="18" charset="0"/>
                <a:cs typeface="Calibri" panose="020F0502020204030204" pitchFamily="34" charset="0"/>
              </a:rPr>
              <a:t>First Nations </a:t>
            </a:r>
            <a:r>
              <a:rPr lang="en-AU"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peoples across the nation. </a:t>
            </a:r>
            <a:endParaRPr lang="en-AU" dirty="0">
              <a:effectLst/>
              <a:latin typeface="Calibri" panose="020F0502020204030204" pitchFamily="34" charset="0"/>
              <a:ea typeface="Calibri" panose="020F0502020204030204" pitchFamily="34" charset="0"/>
            </a:endParaRPr>
          </a:p>
          <a:p>
            <a:pPr indent="0" fontAlgn="base">
              <a:buNone/>
            </a:pPr>
            <a:endParaRPr lang="en-AU" dirty="0">
              <a:effectLst/>
              <a:latin typeface="Calibri" panose="020F0502020204030204" pitchFamily="34" charset="0"/>
              <a:ea typeface="Calibri" panose="020F0502020204030204" pitchFamily="34" charset="0"/>
            </a:endParaRPr>
          </a:p>
          <a:p>
            <a:pPr marL="2057400" indent="0" algn="r" fontAlgn="base">
              <a:buNone/>
            </a:pPr>
            <a:r>
              <a:rPr lang="en-AU"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Adapted from Aboriginal Catholic Ministry Melbourne)</a:t>
            </a:r>
            <a:endParaRPr lang="en-AU" sz="1800" dirty="0">
              <a:effectLst/>
              <a:latin typeface="Calibri" panose="020F0502020204030204" pitchFamily="34" charset="0"/>
              <a:ea typeface="Calibri" panose="020F0502020204030204" pitchFamily="34" charset="0"/>
            </a:endParaRPr>
          </a:p>
          <a:p>
            <a:pPr marL="0" indent="0">
              <a:buNone/>
            </a:pPr>
            <a:endParaRPr lang="en-AU" dirty="0"/>
          </a:p>
        </p:txBody>
      </p:sp>
      <p:pic>
        <p:nvPicPr>
          <p:cNvPr id="4" name="Picture 3">
            <a:extLst>
              <a:ext uri="{FF2B5EF4-FFF2-40B4-BE49-F238E27FC236}">
                <a16:creationId xmlns:a16="http://schemas.microsoft.com/office/drawing/2014/main" id="{3AD40E41-2624-444B-A0BC-87895C2CE597}"/>
              </a:ext>
            </a:extLst>
          </p:cNvPr>
          <p:cNvPicPr>
            <a:picLocks noChangeAspect="1"/>
          </p:cNvPicPr>
          <p:nvPr/>
        </p:nvPicPr>
        <p:blipFill>
          <a:blip r:embed="rId2"/>
          <a:stretch>
            <a:fillRect/>
          </a:stretch>
        </p:blipFill>
        <p:spPr>
          <a:xfrm>
            <a:off x="7751038" y="430624"/>
            <a:ext cx="3965949" cy="886900"/>
          </a:xfrm>
          <a:prstGeom prst="rect">
            <a:avLst/>
          </a:prstGeom>
        </p:spPr>
      </p:pic>
    </p:spTree>
    <p:extLst>
      <p:ext uri="{BB962C8B-B14F-4D97-AF65-F5344CB8AC3E}">
        <p14:creationId xmlns:p14="http://schemas.microsoft.com/office/powerpoint/2010/main" val="912259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A868-FBEA-774F-BF22-063CB78D00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9F87B3-1B74-2A4B-A46A-BC5AE4B723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95398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5ED0-62DD-5A42-9C77-82C7CA6DC8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122830-FF0C-FF4D-8C37-9D65434ABD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604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D213-106D-B748-B12F-2F32117A7676}"/>
              </a:ext>
            </a:extLst>
          </p:cNvPr>
          <p:cNvSpPr>
            <a:spLocks noGrp="1"/>
          </p:cNvSpPr>
          <p:nvPr>
            <p:ph type="title"/>
          </p:nvPr>
        </p:nvSpPr>
        <p:spPr>
          <a:xfrm>
            <a:off x="648929" y="629266"/>
            <a:ext cx="3667039" cy="1676603"/>
          </a:xfrm>
        </p:spPr>
        <p:txBody>
          <a:bodyPr>
            <a:normAutofit/>
          </a:bodyPr>
          <a:lstStyle/>
          <a:p>
            <a:r>
              <a:rPr lang="en-US" sz="4800"/>
              <a:t>Invitation to prayer……..</a:t>
            </a:r>
          </a:p>
        </p:txBody>
      </p:sp>
      <p:sp>
        <p:nvSpPr>
          <p:cNvPr id="3" name="Content Placeholder 2">
            <a:extLst>
              <a:ext uri="{FF2B5EF4-FFF2-40B4-BE49-F238E27FC236}">
                <a16:creationId xmlns:a16="http://schemas.microsoft.com/office/drawing/2014/main" id="{99EB37EC-CC5F-9047-845D-A693BD96137B}"/>
              </a:ext>
            </a:extLst>
          </p:cNvPr>
          <p:cNvSpPr>
            <a:spLocks noGrp="1"/>
          </p:cNvSpPr>
          <p:nvPr>
            <p:ph idx="1"/>
          </p:nvPr>
        </p:nvSpPr>
        <p:spPr>
          <a:xfrm>
            <a:off x="648930" y="2438400"/>
            <a:ext cx="3667037" cy="3785419"/>
          </a:xfrm>
        </p:spPr>
        <p:txBody>
          <a:bodyPr>
            <a:normAutofit fontScale="92500" lnSpcReduction="10000"/>
          </a:bodyPr>
          <a:lstStyle/>
          <a:p>
            <a:r>
              <a:rPr lang="en-US" dirty="0"/>
              <a:t>Let us be still for a moment.</a:t>
            </a:r>
          </a:p>
          <a:p>
            <a:endParaRPr lang="en-US" dirty="0"/>
          </a:p>
          <a:p>
            <a:r>
              <a:rPr lang="en-US" dirty="0"/>
              <a:t>Become aware, of how you are feeling, what our bodies are telling us.</a:t>
            </a:r>
          </a:p>
          <a:p>
            <a:endParaRPr lang="en-US" dirty="0"/>
          </a:p>
          <a:p>
            <a:r>
              <a:rPr lang="en-US" dirty="0"/>
              <a:t>I invite you to focus on the sacred in your life.</a:t>
            </a:r>
          </a:p>
          <a:p>
            <a:pPr marL="0" indent="0">
              <a:buNone/>
            </a:pPr>
            <a:endParaRPr lang="en-US" sz="1500" dirty="0"/>
          </a:p>
        </p:txBody>
      </p:sp>
      <p:pic>
        <p:nvPicPr>
          <p:cNvPr id="4" name="Picture 3">
            <a:extLst>
              <a:ext uri="{FF2B5EF4-FFF2-40B4-BE49-F238E27FC236}">
                <a16:creationId xmlns:a16="http://schemas.microsoft.com/office/drawing/2014/main" id="{E5C6E306-F4AC-1646-A1A9-355F79945468}"/>
              </a:ext>
            </a:extLst>
          </p:cNvPr>
          <p:cNvPicPr>
            <a:picLocks noChangeAspect="1"/>
          </p:cNvPicPr>
          <p:nvPr/>
        </p:nvPicPr>
        <p:blipFill rotWithShape="1">
          <a:blip r:embed="rId4"/>
          <a:srcRect r="7004" b="1"/>
          <a:stretch/>
        </p:blipFill>
        <p:spPr>
          <a:xfrm>
            <a:off x="5064369" y="640082"/>
            <a:ext cx="6487968" cy="5232375"/>
          </a:xfrm>
          <a:prstGeom prst="rect">
            <a:avLst/>
          </a:prstGeom>
          <a:effectLst/>
        </p:spPr>
      </p:pic>
      <p:pic>
        <p:nvPicPr>
          <p:cNvPr id="5" name="bensound-adaytoremember (4)" descr="bensound-adaytoremember (4)">
            <a:hlinkClick r:id="" action="ppaction://media"/>
            <a:extLst>
              <a:ext uri="{FF2B5EF4-FFF2-40B4-BE49-F238E27FC236}">
                <a16:creationId xmlns:a16="http://schemas.microsoft.com/office/drawing/2014/main" id="{B2C4D92B-B897-9647-9D86-FAE3838467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51568" y="5192188"/>
            <a:ext cx="812800" cy="812800"/>
          </a:xfrm>
          <a:prstGeom prst="rect">
            <a:avLst/>
          </a:prstGeom>
        </p:spPr>
      </p:pic>
    </p:spTree>
    <p:extLst>
      <p:ext uri="{BB962C8B-B14F-4D97-AF65-F5344CB8AC3E}">
        <p14:creationId xmlns:p14="http://schemas.microsoft.com/office/powerpoint/2010/main" val="267185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1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66B7-3604-A140-A99C-B80785D679A4}"/>
              </a:ext>
            </a:extLst>
          </p:cNvPr>
          <p:cNvSpPr>
            <a:spLocks noGrp="1"/>
          </p:cNvSpPr>
          <p:nvPr>
            <p:ph type="title"/>
          </p:nvPr>
        </p:nvSpPr>
        <p:spPr>
          <a:xfrm>
            <a:off x="648929" y="629266"/>
            <a:ext cx="6586491" cy="1676603"/>
          </a:xfrm>
        </p:spPr>
        <p:txBody>
          <a:bodyPr>
            <a:normAutofit/>
          </a:bodyPr>
          <a:lstStyle/>
          <a:p>
            <a:r>
              <a:rPr lang="en-US" sz="4200" dirty="0"/>
              <a:t>What does it mean for you to “Spread The Good News?”</a:t>
            </a:r>
          </a:p>
        </p:txBody>
      </p:sp>
      <p:sp>
        <p:nvSpPr>
          <p:cNvPr id="3" name="Content Placeholder 2">
            <a:extLst>
              <a:ext uri="{FF2B5EF4-FFF2-40B4-BE49-F238E27FC236}">
                <a16:creationId xmlns:a16="http://schemas.microsoft.com/office/drawing/2014/main" id="{4DD4FAFF-FF27-DA45-8E0E-3483C96D174A}"/>
              </a:ext>
            </a:extLst>
          </p:cNvPr>
          <p:cNvSpPr>
            <a:spLocks noGrp="1"/>
          </p:cNvSpPr>
          <p:nvPr>
            <p:ph idx="1"/>
          </p:nvPr>
        </p:nvSpPr>
        <p:spPr>
          <a:xfrm>
            <a:off x="648930" y="2438400"/>
            <a:ext cx="6586489" cy="3785419"/>
          </a:xfrm>
        </p:spPr>
        <p:txBody>
          <a:bodyPr>
            <a:normAutofit/>
          </a:bodyPr>
          <a:lstStyle/>
          <a:p>
            <a:r>
              <a:rPr lang="en-US" sz="2400" dirty="0"/>
              <a:t>We begin our prayer by acknowledging the presence of  God the Creator. In the name of the Father, and the Son and the Holy Spirit. Amen</a:t>
            </a:r>
          </a:p>
          <a:p>
            <a:r>
              <a:rPr lang="en-US" sz="2400" dirty="0"/>
              <a:t>Spend some time connecting with your own thoughts and feelings about this title of Catholic Education Week  2022.</a:t>
            </a:r>
          </a:p>
          <a:p>
            <a:endParaRPr lang="en-US" sz="2400" dirty="0"/>
          </a:p>
          <a:p>
            <a:r>
              <a:rPr lang="en-US" sz="2400" dirty="0"/>
              <a:t>You will not be invited to share this with anyone</a:t>
            </a:r>
          </a:p>
        </p:txBody>
      </p:sp>
      <p:pic>
        <p:nvPicPr>
          <p:cNvPr id="4" name="Picture 3">
            <a:extLst>
              <a:ext uri="{FF2B5EF4-FFF2-40B4-BE49-F238E27FC236}">
                <a16:creationId xmlns:a16="http://schemas.microsoft.com/office/drawing/2014/main" id="{552A4341-F27E-1040-843D-8DC405739D94}"/>
              </a:ext>
            </a:extLst>
          </p:cNvPr>
          <p:cNvPicPr>
            <a:picLocks noChangeAspect="1"/>
          </p:cNvPicPr>
          <p:nvPr/>
        </p:nvPicPr>
        <p:blipFill rotWithShape="1">
          <a:blip r:embed="rId2"/>
          <a:srcRect l="14283" r="31988" b="1"/>
          <a:stretch/>
        </p:blipFill>
        <p:spPr>
          <a:xfrm>
            <a:off x="7556409" y="640082"/>
            <a:ext cx="3995928" cy="5155807"/>
          </a:xfrm>
          <a:prstGeom prst="rect">
            <a:avLst/>
          </a:prstGeom>
          <a:effectLst/>
        </p:spPr>
      </p:pic>
    </p:spTree>
    <p:extLst>
      <p:ext uri="{BB962C8B-B14F-4D97-AF65-F5344CB8AC3E}">
        <p14:creationId xmlns:p14="http://schemas.microsoft.com/office/powerpoint/2010/main" val="32963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p:txBody>
          <a:bodyPr/>
          <a:lstStyle/>
          <a:p>
            <a:pPr algn="ctr"/>
            <a:r>
              <a:rPr lang="en-AU" b="1" i="1" dirty="0"/>
              <a:t>Spread the Good News</a:t>
            </a:r>
            <a:br>
              <a:rPr lang="en-AU" b="1" i="1" dirty="0"/>
            </a:br>
            <a:endParaRPr lang="en-AU" b="1" i="1" dirty="0"/>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a:xfrm>
            <a:off x="838200" y="1318161"/>
            <a:ext cx="10515600" cy="4858802"/>
          </a:xfrm>
        </p:spPr>
        <p:txBody>
          <a:bodyPr>
            <a:normAutofit fontScale="85000" lnSpcReduction="20000"/>
          </a:bodyPr>
          <a:lstStyle/>
          <a:p>
            <a:r>
              <a:rPr lang="en-AU" dirty="0"/>
              <a:t>This week we come together to celebrate Catholic Education.</a:t>
            </a:r>
          </a:p>
          <a:p>
            <a:endParaRPr lang="en-AU" dirty="0"/>
          </a:p>
          <a:p>
            <a:r>
              <a:rPr lang="en-AU" dirty="0"/>
              <a:t>A story of hope and transformation.</a:t>
            </a:r>
          </a:p>
          <a:p>
            <a:endParaRPr lang="en-AU" dirty="0"/>
          </a:p>
          <a:p>
            <a:r>
              <a:rPr lang="en-AU" dirty="0"/>
              <a:t>At the very heart of what we all do – no matter our roles, is to spread the message of Jesus of Nazareth, Jesus the Christ, the message of Good News to all creation.</a:t>
            </a:r>
          </a:p>
          <a:p>
            <a:endParaRPr lang="en-AU" dirty="0"/>
          </a:p>
          <a:p>
            <a:r>
              <a:rPr lang="en-AU" dirty="0"/>
              <a:t>We walk in the footsteps of those who have gone before us, since the time of Jesus, in responding to this call.</a:t>
            </a:r>
          </a:p>
          <a:p>
            <a:endParaRPr lang="en-AU" dirty="0"/>
          </a:p>
          <a:p>
            <a:r>
              <a:rPr lang="en-AU" dirty="0"/>
              <a:t>The “Good News” is being spread daily in the each of our school communities across our diocese – we bring each of these communities to our prayer as we are reminded of the richness of who we are in the following three slides.</a:t>
            </a:r>
          </a:p>
          <a:p>
            <a:endParaRPr lang="en-AU" dirty="0"/>
          </a:p>
          <a:p>
            <a:endParaRPr lang="en-AU" dirty="0"/>
          </a:p>
          <a:p>
            <a:endParaRPr lang="en-AU" dirty="0"/>
          </a:p>
        </p:txBody>
      </p:sp>
      <p:pic>
        <p:nvPicPr>
          <p:cNvPr id="4" name="bensound-adaytoremember (4)" descr="bensound-adaytoremember (4)">
            <a:hlinkClick r:id="" action="ppaction://media"/>
            <a:extLst>
              <a:ext uri="{FF2B5EF4-FFF2-40B4-BE49-F238E27FC236}">
                <a16:creationId xmlns:a16="http://schemas.microsoft.com/office/drawing/2014/main" id="{AD6AAF3A-8C1B-4C45-9096-A0973BB8EF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1568" y="5192188"/>
            <a:ext cx="812800" cy="812800"/>
          </a:xfrm>
          <a:prstGeom prst="rect">
            <a:avLst/>
          </a:prstGeom>
        </p:spPr>
      </p:pic>
    </p:spTree>
    <p:extLst>
      <p:ext uri="{BB962C8B-B14F-4D97-AF65-F5344CB8AC3E}">
        <p14:creationId xmlns:p14="http://schemas.microsoft.com/office/powerpoint/2010/main" val="22207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3C55-994F-DB42-A3C4-8962D1560EC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8B8FA7A-A182-124B-905B-6E64EA6E0787}"/>
              </a:ext>
            </a:extLst>
          </p:cNvPr>
          <p:cNvPicPr>
            <a:picLocks noChangeAspect="1"/>
          </p:cNvPicPr>
          <p:nvPr/>
        </p:nvPicPr>
        <p:blipFill>
          <a:blip r:embed="rId4"/>
          <a:stretch>
            <a:fillRect/>
          </a:stretch>
        </p:blipFill>
        <p:spPr>
          <a:xfrm>
            <a:off x="4994239" y="2163367"/>
            <a:ext cx="1905000" cy="1905000"/>
          </a:xfrm>
          <a:prstGeom prst="rect">
            <a:avLst/>
          </a:prstGeom>
        </p:spPr>
      </p:pic>
      <p:pic>
        <p:nvPicPr>
          <p:cNvPr id="14" name="Picture 13">
            <a:extLst>
              <a:ext uri="{FF2B5EF4-FFF2-40B4-BE49-F238E27FC236}">
                <a16:creationId xmlns:a16="http://schemas.microsoft.com/office/drawing/2014/main" id="{2716EADC-E18D-984C-8202-5A721D1EEB1B}"/>
              </a:ext>
            </a:extLst>
          </p:cNvPr>
          <p:cNvPicPr>
            <a:picLocks noChangeAspect="1"/>
          </p:cNvPicPr>
          <p:nvPr/>
        </p:nvPicPr>
        <p:blipFill>
          <a:blip r:embed="rId5"/>
          <a:stretch>
            <a:fillRect/>
          </a:stretch>
        </p:blipFill>
        <p:spPr>
          <a:xfrm>
            <a:off x="6727958" y="4684713"/>
            <a:ext cx="1257300" cy="1257300"/>
          </a:xfrm>
          <a:prstGeom prst="rect">
            <a:avLst/>
          </a:prstGeom>
        </p:spPr>
      </p:pic>
      <p:pic>
        <p:nvPicPr>
          <p:cNvPr id="15" name="Picture 14">
            <a:extLst>
              <a:ext uri="{FF2B5EF4-FFF2-40B4-BE49-F238E27FC236}">
                <a16:creationId xmlns:a16="http://schemas.microsoft.com/office/drawing/2014/main" id="{888BC803-5590-1A47-85BF-678AE11133E7}"/>
              </a:ext>
            </a:extLst>
          </p:cNvPr>
          <p:cNvPicPr>
            <a:picLocks noChangeAspect="1"/>
          </p:cNvPicPr>
          <p:nvPr/>
        </p:nvPicPr>
        <p:blipFill>
          <a:blip r:embed="rId6"/>
          <a:stretch>
            <a:fillRect/>
          </a:stretch>
        </p:blipFill>
        <p:spPr>
          <a:xfrm>
            <a:off x="7011266" y="1970956"/>
            <a:ext cx="1905000" cy="1905000"/>
          </a:xfrm>
          <a:prstGeom prst="rect">
            <a:avLst/>
          </a:prstGeom>
        </p:spPr>
      </p:pic>
      <p:pic>
        <p:nvPicPr>
          <p:cNvPr id="21" name="Picture 20">
            <a:extLst>
              <a:ext uri="{FF2B5EF4-FFF2-40B4-BE49-F238E27FC236}">
                <a16:creationId xmlns:a16="http://schemas.microsoft.com/office/drawing/2014/main" id="{FE429464-75B4-7E4E-AAEC-4128C892BD43}"/>
              </a:ext>
            </a:extLst>
          </p:cNvPr>
          <p:cNvPicPr>
            <a:picLocks noChangeAspect="1"/>
          </p:cNvPicPr>
          <p:nvPr/>
        </p:nvPicPr>
        <p:blipFill>
          <a:blip r:embed="rId7"/>
          <a:stretch>
            <a:fillRect/>
          </a:stretch>
        </p:blipFill>
        <p:spPr>
          <a:xfrm>
            <a:off x="5390284" y="4705350"/>
            <a:ext cx="1257300" cy="1257300"/>
          </a:xfrm>
          <a:prstGeom prst="rect">
            <a:avLst/>
          </a:prstGeom>
        </p:spPr>
      </p:pic>
      <p:pic>
        <p:nvPicPr>
          <p:cNvPr id="51" name="Picture 50">
            <a:extLst>
              <a:ext uri="{FF2B5EF4-FFF2-40B4-BE49-F238E27FC236}">
                <a16:creationId xmlns:a16="http://schemas.microsoft.com/office/drawing/2014/main" id="{B6E71792-971F-6B4E-AE36-D9A6C35F8F6E}"/>
              </a:ext>
            </a:extLst>
          </p:cNvPr>
          <p:cNvPicPr>
            <a:picLocks noChangeAspect="1"/>
          </p:cNvPicPr>
          <p:nvPr/>
        </p:nvPicPr>
        <p:blipFill>
          <a:blip r:embed="rId8"/>
          <a:stretch>
            <a:fillRect/>
          </a:stretch>
        </p:blipFill>
        <p:spPr>
          <a:xfrm>
            <a:off x="3409950" y="3732213"/>
            <a:ext cx="1905000" cy="1905000"/>
          </a:xfrm>
          <a:prstGeom prst="rect">
            <a:avLst/>
          </a:prstGeom>
        </p:spPr>
      </p:pic>
      <p:pic>
        <p:nvPicPr>
          <p:cNvPr id="52" name="Picture 51">
            <a:extLst>
              <a:ext uri="{FF2B5EF4-FFF2-40B4-BE49-F238E27FC236}">
                <a16:creationId xmlns:a16="http://schemas.microsoft.com/office/drawing/2014/main" id="{6ACA776B-ECED-2C4E-B60E-C4751DAAE338}"/>
              </a:ext>
            </a:extLst>
          </p:cNvPr>
          <p:cNvPicPr>
            <a:picLocks noChangeAspect="1"/>
          </p:cNvPicPr>
          <p:nvPr/>
        </p:nvPicPr>
        <p:blipFill>
          <a:blip r:embed="rId9"/>
          <a:stretch>
            <a:fillRect/>
          </a:stretch>
        </p:blipFill>
        <p:spPr>
          <a:xfrm>
            <a:off x="1724102" y="3775868"/>
            <a:ext cx="1723081" cy="1905000"/>
          </a:xfrm>
          <a:prstGeom prst="rect">
            <a:avLst/>
          </a:prstGeom>
        </p:spPr>
      </p:pic>
      <p:pic>
        <p:nvPicPr>
          <p:cNvPr id="53" name="Picture 52">
            <a:extLst>
              <a:ext uri="{FF2B5EF4-FFF2-40B4-BE49-F238E27FC236}">
                <a16:creationId xmlns:a16="http://schemas.microsoft.com/office/drawing/2014/main" id="{ABBF5649-644C-5D4D-80BD-1D63DCDC324B}"/>
              </a:ext>
            </a:extLst>
          </p:cNvPr>
          <p:cNvPicPr>
            <a:picLocks noChangeAspect="1"/>
          </p:cNvPicPr>
          <p:nvPr/>
        </p:nvPicPr>
        <p:blipFill>
          <a:blip r:embed="rId10"/>
          <a:stretch>
            <a:fillRect/>
          </a:stretch>
        </p:blipFill>
        <p:spPr>
          <a:xfrm>
            <a:off x="-30204" y="3739112"/>
            <a:ext cx="1905000" cy="1905000"/>
          </a:xfrm>
          <a:prstGeom prst="rect">
            <a:avLst/>
          </a:prstGeom>
        </p:spPr>
      </p:pic>
      <p:pic>
        <p:nvPicPr>
          <p:cNvPr id="54" name="Picture 53">
            <a:extLst>
              <a:ext uri="{FF2B5EF4-FFF2-40B4-BE49-F238E27FC236}">
                <a16:creationId xmlns:a16="http://schemas.microsoft.com/office/drawing/2014/main" id="{130277EE-164D-5C4C-A088-461D6E4AFE1C}"/>
              </a:ext>
            </a:extLst>
          </p:cNvPr>
          <p:cNvPicPr>
            <a:picLocks noChangeAspect="1"/>
          </p:cNvPicPr>
          <p:nvPr/>
        </p:nvPicPr>
        <p:blipFill>
          <a:blip r:embed="rId11"/>
          <a:stretch>
            <a:fillRect/>
          </a:stretch>
        </p:blipFill>
        <p:spPr>
          <a:xfrm>
            <a:off x="8412204" y="3979935"/>
            <a:ext cx="1905000" cy="1892300"/>
          </a:xfrm>
          <a:prstGeom prst="rect">
            <a:avLst/>
          </a:prstGeom>
        </p:spPr>
      </p:pic>
      <p:pic>
        <p:nvPicPr>
          <p:cNvPr id="55" name="Picture 54">
            <a:extLst>
              <a:ext uri="{FF2B5EF4-FFF2-40B4-BE49-F238E27FC236}">
                <a16:creationId xmlns:a16="http://schemas.microsoft.com/office/drawing/2014/main" id="{4CF78C0F-3105-F144-A484-FDFA8902BE44}"/>
              </a:ext>
            </a:extLst>
          </p:cNvPr>
          <p:cNvPicPr>
            <a:picLocks noChangeAspect="1"/>
          </p:cNvPicPr>
          <p:nvPr/>
        </p:nvPicPr>
        <p:blipFill>
          <a:blip r:embed="rId12"/>
          <a:stretch>
            <a:fillRect/>
          </a:stretch>
        </p:blipFill>
        <p:spPr>
          <a:xfrm>
            <a:off x="10262260" y="3988423"/>
            <a:ext cx="1905000" cy="1892300"/>
          </a:xfrm>
          <a:prstGeom prst="rect">
            <a:avLst/>
          </a:prstGeom>
        </p:spPr>
      </p:pic>
      <p:pic>
        <p:nvPicPr>
          <p:cNvPr id="56" name="Picture 55">
            <a:extLst>
              <a:ext uri="{FF2B5EF4-FFF2-40B4-BE49-F238E27FC236}">
                <a16:creationId xmlns:a16="http://schemas.microsoft.com/office/drawing/2014/main" id="{F83BF767-AA06-5D49-A3B9-3B68B8E92FDB}"/>
              </a:ext>
            </a:extLst>
          </p:cNvPr>
          <p:cNvPicPr>
            <a:picLocks noChangeAspect="1"/>
          </p:cNvPicPr>
          <p:nvPr/>
        </p:nvPicPr>
        <p:blipFill>
          <a:blip r:embed="rId13"/>
          <a:stretch>
            <a:fillRect/>
          </a:stretch>
        </p:blipFill>
        <p:spPr>
          <a:xfrm>
            <a:off x="8656727" y="1970957"/>
            <a:ext cx="1905000" cy="1905000"/>
          </a:xfrm>
          <a:prstGeom prst="rect">
            <a:avLst/>
          </a:prstGeom>
        </p:spPr>
      </p:pic>
      <p:pic>
        <p:nvPicPr>
          <p:cNvPr id="57" name="Picture 56">
            <a:extLst>
              <a:ext uri="{FF2B5EF4-FFF2-40B4-BE49-F238E27FC236}">
                <a16:creationId xmlns:a16="http://schemas.microsoft.com/office/drawing/2014/main" id="{7FCE527F-C374-044E-8E2A-E34ABBE909F9}"/>
              </a:ext>
            </a:extLst>
          </p:cNvPr>
          <p:cNvPicPr>
            <a:picLocks noChangeAspect="1"/>
          </p:cNvPicPr>
          <p:nvPr/>
        </p:nvPicPr>
        <p:blipFill>
          <a:blip r:embed="rId14"/>
          <a:stretch>
            <a:fillRect/>
          </a:stretch>
        </p:blipFill>
        <p:spPr>
          <a:xfrm>
            <a:off x="10464800" y="2074935"/>
            <a:ext cx="1727200" cy="1905000"/>
          </a:xfrm>
          <a:prstGeom prst="rect">
            <a:avLst/>
          </a:prstGeom>
        </p:spPr>
      </p:pic>
      <p:pic>
        <p:nvPicPr>
          <p:cNvPr id="58" name="Picture 57">
            <a:extLst>
              <a:ext uri="{FF2B5EF4-FFF2-40B4-BE49-F238E27FC236}">
                <a16:creationId xmlns:a16="http://schemas.microsoft.com/office/drawing/2014/main" id="{ECEA2D0D-A52C-954B-9ADE-67E9CB4FC722}"/>
              </a:ext>
            </a:extLst>
          </p:cNvPr>
          <p:cNvPicPr>
            <a:picLocks noChangeAspect="1"/>
          </p:cNvPicPr>
          <p:nvPr/>
        </p:nvPicPr>
        <p:blipFill>
          <a:blip r:embed="rId15"/>
          <a:stretch>
            <a:fillRect/>
          </a:stretch>
        </p:blipFill>
        <p:spPr>
          <a:xfrm>
            <a:off x="2959100" y="1758875"/>
            <a:ext cx="1905000" cy="1892300"/>
          </a:xfrm>
          <a:prstGeom prst="rect">
            <a:avLst/>
          </a:prstGeom>
        </p:spPr>
      </p:pic>
      <p:pic>
        <p:nvPicPr>
          <p:cNvPr id="59" name="Picture 58">
            <a:extLst>
              <a:ext uri="{FF2B5EF4-FFF2-40B4-BE49-F238E27FC236}">
                <a16:creationId xmlns:a16="http://schemas.microsoft.com/office/drawing/2014/main" id="{F0042FEC-6B4B-6A49-9D82-C0FDC41013FF}"/>
              </a:ext>
            </a:extLst>
          </p:cNvPr>
          <p:cNvPicPr>
            <a:picLocks noChangeAspect="1"/>
          </p:cNvPicPr>
          <p:nvPr/>
        </p:nvPicPr>
        <p:blipFill>
          <a:blip r:embed="rId16"/>
          <a:stretch>
            <a:fillRect/>
          </a:stretch>
        </p:blipFill>
        <p:spPr>
          <a:xfrm>
            <a:off x="1881662" y="1870869"/>
            <a:ext cx="1257300" cy="1257300"/>
          </a:xfrm>
          <a:prstGeom prst="rect">
            <a:avLst/>
          </a:prstGeom>
        </p:spPr>
      </p:pic>
      <p:pic>
        <p:nvPicPr>
          <p:cNvPr id="60" name="Picture 59">
            <a:extLst>
              <a:ext uri="{FF2B5EF4-FFF2-40B4-BE49-F238E27FC236}">
                <a16:creationId xmlns:a16="http://schemas.microsoft.com/office/drawing/2014/main" id="{9EB0AAC5-24AA-6346-A023-E447C8F023C8}"/>
              </a:ext>
            </a:extLst>
          </p:cNvPr>
          <p:cNvPicPr>
            <a:picLocks noChangeAspect="1"/>
          </p:cNvPicPr>
          <p:nvPr/>
        </p:nvPicPr>
        <p:blipFill>
          <a:blip r:embed="rId17"/>
          <a:stretch>
            <a:fillRect/>
          </a:stretch>
        </p:blipFill>
        <p:spPr>
          <a:xfrm>
            <a:off x="19050" y="1825624"/>
            <a:ext cx="1905000" cy="1905000"/>
          </a:xfrm>
          <a:prstGeom prst="rect">
            <a:avLst/>
          </a:prstGeom>
        </p:spPr>
      </p:pic>
      <p:pic>
        <p:nvPicPr>
          <p:cNvPr id="61" name="Picture 60">
            <a:extLst>
              <a:ext uri="{FF2B5EF4-FFF2-40B4-BE49-F238E27FC236}">
                <a16:creationId xmlns:a16="http://schemas.microsoft.com/office/drawing/2014/main" id="{C70B248A-CCF3-A64A-B97F-5ED9309D1B78}"/>
              </a:ext>
            </a:extLst>
          </p:cNvPr>
          <p:cNvPicPr>
            <a:picLocks noChangeAspect="1"/>
          </p:cNvPicPr>
          <p:nvPr/>
        </p:nvPicPr>
        <p:blipFill>
          <a:blip r:embed="rId18"/>
          <a:stretch>
            <a:fillRect/>
          </a:stretch>
        </p:blipFill>
        <p:spPr>
          <a:xfrm>
            <a:off x="10464800" y="-46509"/>
            <a:ext cx="1727200" cy="1905000"/>
          </a:xfrm>
          <a:prstGeom prst="rect">
            <a:avLst/>
          </a:prstGeom>
        </p:spPr>
      </p:pic>
      <p:pic>
        <p:nvPicPr>
          <p:cNvPr id="62" name="Picture 61">
            <a:extLst>
              <a:ext uri="{FF2B5EF4-FFF2-40B4-BE49-F238E27FC236}">
                <a16:creationId xmlns:a16="http://schemas.microsoft.com/office/drawing/2014/main" id="{268874D4-1AD7-3349-9C60-90D8F92623AF}"/>
              </a:ext>
            </a:extLst>
          </p:cNvPr>
          <p:cNvPicPr>
            <a:picLocks noChangeAspect="1"/>
          </p:cNvPicPr>
          <p:nvPr/>
        </p:nvPicPr>
        <p:blipFill>
          <a:blip r:embed="rId19"/>
          <a:stretch>
            <a:fillRect/>
          </a:stretch>
        </p:blipFill>
        <p:spPr>
          <a:xfrm>
            <a:off x="8788400" y="-46509"/>
            <a:ext cx="1676400" cy="1905000"/>
          </a:xfrm>
          <a:prstGeom prst="rect">
            <a:avLst/>
          </a:prstGeom>
        </p:spPr>
      </p:pic>
      <p:pic>
        <p:nvPicPr>
          <p:cNvPr id="63" name="Picture 62">
            <a:extLst>
              <a:ext uri="{FF2B5EF4-FFF2-40B4-BE49-F238E27FC236}">
                <a16:creationId xmlns:a16="http://schemas.microsoft.com/office/drawing/2014/main" id="{AEEED321-D50F-3B46-B81C-5CB71469C4AE}"/>
              </a:ext>
            </a:extLst>
          </p:cNvPr>
          <p:cNvPicPr>
            <a:picLocks noChangeAspect="1"/>
          </p:cNvPicPr>
          <p:nvPr/>
        </p:nvPicPr>
        <p:blipFill>
          <a:blip r:embed="rId20"/>
          <a:stretch>
            <a:fillRect/>
          </a:stretch>
        </p:blipFill>
        <p:spPr>
          <a:xfrm>
            <a:off x="7552706" y="-13641"/>
            <a:ext cx="1257300" cy="1839265"/>
          </a:xfrm>
          <a:prstGeom prst="rect">
            <a:avLst/>
          </a:prstGeom>
        </p:spPr>
      </p:pic>
      <p:pic>
        <p:nvPicPr>
          <p:cNvPr id="64" name="Picture 63">
            <a:extLst>
              <a:ext uri="{FF2B5EF4-FFF2-40B4-BE49-F238E27FC236}">
                <a16:creationId xmlns:a16="http://schemas.microsoft.com/office/drawing/2014/main" id="{B36E0B9D-000D-B942-908A-91ABBB811FFC}"/>
              </a:ext>
            </a:extLst>
          </p:cNvPr>
          <p:cNvPicPr>
            <a:picLocks noChangeAspect="1"/>
          </p:cNvPicPr>
          <p:nvPr/>
        </p:nvPicPr>
        <p:blipFill>
          <a:blip r:embed="rId21"/>
          <a:stretch>
            <a:fillRect/>
          </a:stretch>
        </p:blipFill>
        <p:spPr>
          <a:xfrm>
            <a:off x="5676900" y="4763"/>
            <a:ext cx="1905000" cy="1879600"/>
          </a:xfrm>
          <a:prstGeom prst="rect">
            <a:avLst/>
          </a:prstGeom>
        </p:spPr>
      </p:pic>
      <p:pic>
        <p:nvPicPr>
          <p:cNvPr id="65" name="Picture 64">
            <a:extLst>
              <a:ext uri="{FF2B5EF4-FFF2-40B4-BE49-F238E27FC236}">
                <a16:creationId xmlns:a16="http://schemas.microsoft.com/office/drawing/2014/main" id="{C4402A6B-3325-9D41-A8CB-3D7A68652E09}"/>
              </a:ext>
            </a:extLst>
          </p:cNvPr>
          <p:cNvPicPr>
            <a:picLocks noChangeAspect="1"/>
          </p:cNvPicPr>
          <p:nvPr/>
        </p:nvPicPr>
        <p:blipFill>
          <a:blip r:embed="rId22"/>
          <a:stretch>
            <a:fillRect/>
          </a:stretch>
        </p:blipFill>
        <p:spPr>
          <a:xfrm>
            <a:off x="3810000" y="-7937"/>
            <a:ext cx="1905000" cy="1905000"/>
          </a:xfrm>
          <a:prstGeom prst="rect">
            <a:avLst/>
          </a:prstGeom>
        </p:spPr>
      </p:pic>
      <p:pic>
        <p:nvPicPr>
          <p:cNvPr id="66" name="Picture 65">
            <a:extLst>
              <a:ext uri="{FF2B5EF4-FFF2-40B4-BE49-F238E27FC236}">
                <a16:creationId xmlns:a16="http://schemas.microsoft.com/office/drawing/2014/main" id="{9B73025D-3C36-B445-8961-4DC97522CC93}"/>
              </a:ext>
            </a:extLst>
          </p:cNvPr>
          <p:cNvPicPr>
            <a:picLocks noChangeAspect="1"/>
          </p:cNvPicPr>
          <p:nvPr/>
        </p:nvPicPr>
        <p:blipFill>
          <a:blip r:embed="rId23"/>
          <a:stretch>
            <a:fillRect/>
          </a:stretch>
        </p:blipFill>
        <p:spPr>
          <a:xfrm>
            <a:off x="1905000" y="0"/>
            <a:ext cx="1905000" cy="1905000"/>
          </a:xfrm>
          <a:prstGeom prst="rect">
            <a:avLst/>
          </a:prstGeom>
        </p:spPr>
      </p:pic>
      <p:pic>
        <p:nvPicPr>
          <p:cNvPr id="67" name="Picture 66">
            <a:extLst>
              <a:ext uri="{FF2B5EF4-FFF2-40B4-BE49-F238E27FC236}">
                <a16:creationId xmlns:a16="http://schemas.microsoft.com/office/drawing/2014/main" id="{FB1EC062-0293-A840-A52C-4C6FD6876BCD}"/>
              </a:ext>
            </a:extLst>
          </p:cNvPr>
          <p:cNvPicPr>
            <a:picLocks noChangeAspect="1"/>
          </p:cNvPicPr>
          <p:nvPr/>
        </p:nvPicPr>
        <p:blipFill>
          <a:blip r:embed="rId24"/>
          <a:stretch>
            <a:fillRect/>
          </a:stretch>
        </p:blipFill>
        <p:spPr>
          <a:xfrm>
            <a:off x="0" y="0"/>
            <a:ext cx="1905000" cy="1905000"/>
          </a:xfrm>
          <a:prstGeom prst="rect">
            <a:avLst/>
          </a:prstGeom>
        </p:spPr>
      </p:pic>
      <p:pic>
        <p:nvPicPr>
          <p:cNvPr id="71" name="bensound-onceagain" descr="bensound-onceagain">
            <a:hlinkClick r:id="" action="ppaction://media"/>
            <a:extLst>
              <a:ext uri="{FF2B5EF4-FFF2-40B4-BE49-F238E27FC236}">
                <a16:creationId xmlns:a16="http://schemas.microsoft.com/office/drawing/2014/main" id="{F988CCB7-7776-1745-8389-A157E953530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25"/>
          <a:stretch>
            <a:fillRect/>
          </a:stretch>
        </p:blipFill>
        <p:spPr>
          <a:xfrm>
            <a:off x="4836288" y="5180251"/>
            <a:ext cx="812800" cy="812800"/>
          </a:xfrm>
        </p:spPr>
      </p:pic>
    </p:spTree>
    <p:extLst>
      <p:ext uri="{BB962C8B-B14F-4D97-AF65-F5344CB8AC3E}">
        <p14:creationId xmlns:p14="http://schemas.microsoft.com/office/powerpoint/2010/main" val="46453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0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523E-FCEC-1640-870F-97F6BB118A6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DE1060A-1040-CB41-8A43-F73148F81938}"/>
              </a:ext>
            </a:extLst>
          </p:cNvPr>
          <p:cNvPicPr>
            <a:picLocks noChangeAspect="1"/>
          </p:cNvPicPr>
          <p:nvPr/>
        </p:nvPicPr>
        <p:blipFill>
          <a:blip r:embed="rId4"/>
          <a:stretch>
            <a:fillRect/>
          </a:stretch>
        </p:blipFill>
        <p:spPr>
          <a:xfrm>
            <a:off x="7297615" y="0"/>
            <a:ext cx="1649437" cy="1905000"/>
          </a:xfrm>
          <a:prstGeom prst="rect">
            <a:avLst/>
          </a:prstGeom>
        </p:spPr>
      </p:pic>
      <p:pic>
        <p:nvPicPr>
          <p:cNvPr id="5" name="Picture 4">
            <a:extLst>
              <a:ext uri="{FF2B5EF4-FFF2-40B4-BE49-F238E27FC236}">
                <a16:creationId xmlns:a16="http://schemas.microsoft.com/office/drawing/2014/main" id="{70C64D0F-DAE9-424F-9C83-21E13DEB5CC4}"/>
              </a:ext>
            </a:extLst>
          </p:cNvPr>
          <p:cNvPicPr>
            <a:picLocks noChangeAspect="1"/>
          </p:cNvPicPr>
          <p:nvPr/>
        </p:nvPicPr>
        <p:blipFill>
          <a:blip r:embed="rId5"/>
          <a:stretch>
            <a:fillRect/>
          </a:stretch>
        </p:blipFill>
        <p:spPr>
          <a:xfrm>
            <a:off x="5486400" y="-12700"/>
            <a:ext cx="1905000" cy="1905000"/>
          </a:xfrm>
          <a:prstGeom prst="rect">
            <a:avLst/>
          </a:prstGeom>
        </p:spPr>
      </p:pic>
      <p:pic>
        <p:nvPicPr>
          <p:cNvPr id="6" name="Content Placeholder 5">
            <a:extLst>
              <a:ext uri="{FF2B5EF4-FFF2-40B4-BE49-F238E27FC236}">
                <a16:creationId xmlns:a16="http://schemas.microsoft.com/office/drawing/2014/main" id="{E6DF26E4-D382-424E-8A7E-FC4C565D3482}"/>
              </a:ext>
            </a:extLst>
          </p:cNvPr>
          <p:cNvPicPr>
            <a:picLocks noGrp="1" noChangeAspect="1"/>
          </p:cNvPicPr>
          <p:nvPr>
            <p:ph idx="1"/>
          </p:nvPr>
        </p:nvPicPr>
        <p:blipFill>
          <a:blip r:embed="rId6"/>
          <a:stretch>
            <a:fillRect/>
          </a:stretch>
        </p:blipFill>
        <p:spPr>
          <a:xfrm>
            <a:off x="3695700" y="-6350"/>
            <a:ext cx="1905000" cy="1905000"/>
          </a:xfrm>
          <a:prstGeom prst="rect">
            <a:avLst/>
          </a:prstGeom>
        </p:spPr>
      </p:pic>
      <p:pic>
        <p:nvPicPr>
          <p:cNvPr id="7" name="Picture 6">
            <a:extLst>
              <a:ext uri="{FF2B5EF4-FFF2-40B4-BE49-F238E27FC236}">
                <a16:creationId xmlns:a16="http://schemas.microsoft.com/office/drawing/2014/main" id="{C81C047E-1C47-0644-A369-85A583F36DD1}"/>
              </a:ext>
            </a:extLst>
          </p:cNvPr>
          <p:cNvPicPr>
            <a:picLocks noChangeAspect="1"/>
          </p:cNvPicPr>
          <p:nvPr/>
        </p:nvPicPr>
        <p:blipFill>
          <a:blip r:embed="rId7"/>
          <a:stretch>
            <a:fillRect/>
          </a:stretch>
        </p:blipFill>
        <p:spPr>
          <a:xfrm>
            <a:off x="1790700" y="0"/>
            <a:ext cx="1905000" cy="1892300"/>
          </a:xfrm>
          <a:prstGeom prst="rect">
            <a:avLst/>
          </a:prstGeom>
        </p:spPr>
      </p:pic>
      <p:pic>
        <p:nvPicPr>
          <p:cNvPr id="8" name="Picture 7">
            <a:extLst>
              <a:ext uri="{FF2B5EF4-FFF2-40B4-BE49-F238E27FC236}">
                <a16:creationId xmlns:a16="http://schemas.microsoft.com/office/drawing/2014/main" id="{AC361E26-1D57-4C45-B61B-D95F5C5D52BD}"/>
              </a:ext>
            </a:extLst>
          </p:cNvPr>
          <p:cNvPicPr>
            <a:picLocks noChangeAspect="1"/>
          </p:cNvPicPr>
          <p:nvPr/>
        </p:nvPicPr>
        <p:blipFill>
          <a:blip r:embed="rId8"/>
          <a:stretch>
            <a:fillRect/>
          </a:stretch>
        </p:blipFill>
        <p:spPr>
          <a:xfrm>
            <a:off x="0" y="0"/>
            <a:ext cx="1905000" cy="1905000"/>
          </a:xfrm>
          <a:prstGeom prst="rect">
            <a:avLst/>
          </a:prstGeom>
        </p:spPr>
      </p:pic>
      <p:pic>
        <p:nvPicPr>
          <p:cNvPr id="9" name="Picture 8">
            <a:extLst>
              <a:ext uri="{FF2B5EF4-FFF2-40B4-BE49-F238E27FC236}">
                <a16:creationId xmlns:a16="http://schemas.microsoft.com/office/drawing/2014/main" id="{FCE448BC-2E80-E741-96D3-24115A62F439}"/>
              </a:ext>
            </a:extLst>
          </p:cNvPr>
          <p:cNvPicPr>
            <a:picLocks noChangeAspect="1"/>
          </p:cNvPicPr>
          <p:nvPr/>
        </p:nvPicPr>
        <p:blipFill>
          <a:blip r:embed="rId9"/>
          <a:stretch>
            <a:fillRect/>
          </a:stretch>
        </p:blipFill>
        <p:spPr>
          <a:xfrm>
            <a:off x="8929270" y="0"/>
            <a:ext cx="1472030" cy="1905000"/>
          </a:xfrm>
          <a:prstGeom prst="rect">
            <a:avLst/>
          </a:prstGeom>
        </p:spPr>
      </p:pic>
      <p:pic>
        <p:nvPicPr>
          <p:cNvPr id="10" name="Picture 9">
            <a:extLst>
              <a:ext uri="{FF2B5EF4-FFF2-40B4-BE49-F238E27FC236}">
                <a16:creationId xmlns:a16="http://schemas.microsoft.com/office/drawing/2014/main" id="{EBBCC16B-EB87-F141-8FF9-8BB415DD67B0}"/>
              </a:ext>
            </a:extLst>
          </p:cNvPr>
          <p:cNvPicPr>
            <a:picLocks noChangeAspect="1"/>
          </p:cNvPicPr>
          <p:nvPr/>
        </p:nvPicPr>
        <p:blipFill>
          <a:blip r:embed="rId10"/>
          <a:stretch>
            <a:fillRect/>
          </a:stretch>
        </p:blipFill>
        <p:spPr>
          <a:xfrm>
            <a:off x="10401300" y="-12700"/>
            <a:ext cx="1905000" cy="1905000"/>
          </a:xfrm>
          <a:prstGeom prst="rect">
            <a:avLst/>
          </a:prstGeom>
        </p:spPr>
      </p:pic>
      <p:pic>
        <p:nvPicPr>
          <p:cNvPr id="11" name="Picture 10">
            <a:extLst>
              <a:ext uri="{FF2B5EF4-FFF2-40B4-BE49-F238E27FC236}">
                <a16:creationId xmlns:a16="http://schemas.microsoft.com/office/drawing/2014/main" id="{BB5C6B11-A984-4946-8377-61A067CEB206}"/>
              </a:ext>
            </a:extLst>
          </p:cNvPr>
          <p:cNvPicPr>
            <a:picLocks noChangeAspect="1"/>
          </p:cNvPicPr>
          <p:nvPr/>
        </p:nvPicPr>
        <p:blipFill>
          <a:blip r:embed="rId11"/>
          <a:stretch>
            <a:fillRect/>
          </a:stretch>
        </p:blipFill>
        <p:spPr>
          <a:xfrm>
            <a:off x="1626576" y="1915551"/>
            <a:ext cx="1905000" cy="1513449"/>
          </a:xfrm>
          <a:prstGeom prst="rect">
            <a:avLst/>
          </a:prstGeom>
        </p:spPr>
      </p:pic>
      <p:pic>
        <p:nvPicPr>
          <p:cNvPr id="12" name="Picture 11">
            <a:extLst>
              <a:ext uri="{FF2B5EF4-FFF2-40B4-BE49-F238E27FC236}">
                <a16:creationId xmlns:a16="http://schemas.microsoft.com/office/drawing/2014/main" id="{236A1379-78BF-9541-AF62-69C42CD2F551}"/>
              </a:ext>
            </a:extLst>
          </p:cNvPr>
          <p:cNvPicPr>
            <a:picLocks noChangeAspect="1"/>
          </p:cNvPicPr>
          <p:nvPr/>
        </p:nvPicPr>
        <p:blipFill>
          <a:blip r:embed="rId12"/>
          <a:stretch>
            <a:fillRect/>
          </a:stretch>
        </p:blipFill>
        <p:spPr>
          <a:xfrm>
            <a:off x="209550" y="2171700"/>
            <a:ext cx="1257300" cy="1257300"/>
          </a:xfrm>
          <a:prstGeom prst="rect">
            <a:avLst/>
          </a:prstGeom>
        </p:spPr>
      </p:pic>
      <p:pic>
        <p:nvPicPr>
          <p:cNvPr id="13" name="Picture 12">
            <a:extLst>
              <a:ext uri="{FF2B5EF4-FFF2-40B4-BE49-F238E27FC236}">
                <a16:creationId xmlns:a16="http://schemas.microsoft.com/office/drawing/2014/main" id="{0E4832B3-6E86-8D40-B3AA-BCA28A18D2C8}"/>
              </a:ext>
            </a:extLst>
          </p:cNvPr>
          <p:cNvPicPr>
            <a:picLocks noChangeAspect="1"/>
          </p:cNvPicPr>
          <p:nvPr/>
        </p:nvPicPr>
        <p:blipFill>
          <a:blip r:embed="rId13"/>
          <a:stretch>
            <a:fillRect/>
          </a:stretch>
        </p:blipFill>
        <p:spPr>
          <a:xfrm>
            <a:off x="3695700" y="1915551"/>
            <a:ext cx="1745369" cy="1905000"/>
          </a:xfrm>
          <a:prstGeom prst="rect">
            <a:avLst/>
          </a:prstGeom>
        </p:spPr>
      </p:pic>
      <p:pic>
        <p:nvPicPr>
          <p:cNvPr id="14" name="Picture 13">
            <a:extLst>
              <a:ext uri="{FF2B5EF4-FFF2-40B4-BE49-F238E27FC236}">
                <a16:creationId xmlns:a16="http://schemas.microsoft.com/office/drawing/2014/main" id="{AA082327-A17E-A749-93D9-5453051B268A}"/>
              </a:ext>
            </a:extLst>
          </p:cNvPr>
          <p:cNvPicPr>
            <a:picLocks noChangeAspect="1"/>
          </p:cNvPicPr>
          <p:nvPr/>
        </p:nvPicPr>
        <p:blipFill>
          <a:blip r:embed="rId14"/>
          <a:stretch>
            <a:fillRect/>
          </a:stretch>
        </p:blipFill>
        <p:spPr>
          <a:xfrm>
            <a:off x="5486986" y="1945152"/>
            <a:ext cx="1745369" cy="1892300"/>
          </a:xfrm>
          <a:prstGeom prst="rect">
            <a:avLst/>
          </a:prstGeom>
        </p:spPr>
      </p:pic>
      <p:pic>
        <p:nvPicPr>
          <p:cNvPr id="15" name="Picture 14">
            <a:extLst>
              <a:ext uri="{FF2B5EF4-FFF2-40B4-BE49-F238E27FC236}">
                <a16:creationId xmlns:a16="http://schemas.microsoft.com/office/drawing/2014/main" id="{5A236FB5-0E30-3649-89D0-BADFCD0CDBBA}"/>
              </a:ext>
            </a:extLst>
          </p:cNvPr>
          <p:cNvPicPr>
            <a:picLocks noChangeAspect="1"/>
          </p:cNvPicPr>
          <p:nvPr/>
        </p:nvPicPr>
        <p:blipFill>
          <a:blip r:embed="rId15"/>
          <a:stretch>
            <a:fillRect/>
          </a:stretch>
        </p:blipFill>
        <p:spPr>
          <a:xfrm>
            <a:off x="7232355" y="1898650"/>
            <a:ext cx="1791286" cy="1905000"/>
          </a:xfrm>
          <a:prstGeom prst="rect">
            <a:avLst/>
          </a:prstGeom>
        </p:spPr>
      </p:pic>
      <p:pic>
        <p:nvPicPr>
          <p:cNvPr id="16" name="Picture 15">
            <a:extLst>
              <a:ext uri="{FF2B5EF4-FFF2-40B4-BE49-F238E27FC236}">
                <a16:creationId xmlns:a16="http://schemas.microsoft.com/office/drawing/2014/main" id="{1F2C7EF6-7510-D448-95A0-840128A381E8}"/>
              </a:ext>
            </a:extLst>
          </p:cNvPr>
          <p:cNvPicPr>
            <a:picLocks noChangeAspect="1"/>
          </p:cNvPicPr>
          <p:nvPr/>
        </p:nvPicPr>
        <p:blipFill>
          <a:blip r:embed="rId16"/>
          <a:stretch>
            <a:fillRect/>
          </a:stretch>
        </p:blipFill>
        <p:spPr>
          <a:xfrm>
            <a:off x="9023641" y="1932452"/>
            <a:ext cx="1631655" cy="1905000"/>
          </a:xfrm>
          <a:prstGeom prst="rect">
            <a:avLst/>
          </a:prstGeom>
        </p:spPr>
      </p:pic>
      <p:pic>
        <p:nvPicPr>
          <p:cNvPr id="17" name="Picture 16">
            <a:extLst>
              <a:ext uri="{FF2B5EF4-FFF2-40B4-BE49-F238E27FC236}">
                <a16:creationId xmlns:a16="http://schemas.microsoft.com/office/drawing/2014/main" id="{2DBB147A-C852-314B-8787-747627A110A2}"/>
              </a:ext>
            </a:extLst>
          </p:cNvPr>
          <p:cNvPicPr>
            <a:picLocks noChangeAspect="1"/>
          </p:cNvPicPr>
          <p:nvPr/>
        </p:nvPicPr>
        <p:blipFill>
          <a:blip r:embed="rId17"/>
          <a:stretch>
            <a:fillRect/>
          </a:stretch>
        </p:blipFill>
        <p:spPr>
          <a:xfrm>
            <a:off x="10719969" y="1889125"/>
            <a:ext cx="1472030" cy="1905000"/>
          </a:xfrm>
          <a:prstGeom prst="rect">
            <a:avLst/>
          </a:prstGeom>
        </p:spPr>
      </p:pic>
      <p:pic>
        <p:nvPicPr>
          <p:cNvPr id="18" name="Picture 17">
            <a:extLst>
              <a:ext uri="{FF2B5EF4-FFF2-40B4-BE49-F238E27FC236}">
                <a16:creationId xmlns:a16="http://schemas.microsoft.com/office/drawing/2014/main" id="{3C560380-1DF1-6B4A-B890-14BBFA33BD22}"/>
              </a:ext>
            </a:extLst>
          </p:cNvPr>
          <p:cNvPicPr>
            <a:picLocks noChangeAspect="1"/>
          </p:cNvPicPr>
          <p:nvPr/>
        </p:nvPicPr>
        <p:blipFill>
          <a:blip r:embed="rId18"/>
          <a:stretch>
            <a:fillRect/>
          </a:stretch>
        </p:blipFill>
        <p:spPr>
          <a:xfrm>
            <a:off x="2136923" y="3786505"/>
            <a:ext cx="1512860" cy="1343610"/>
          </a:xfrm>
          <a:prstGeom prst="rect">
            <a:avLst/>
          </a:prstGeom>
        </p:spPr>
      </p:pic>
      <p:pic>
        <p:nvPicPr>
          <p:cNvPr id="19" name="Picture 18">
            <a:extLst>
              <a:ext uri="{FF2B5EF4-FFF2-40B4-BE49-F238E27FC236}">
                <a16:creationId xmlns:a16="http://schemas.microsoft.com/office/drawing/2014/main" id="{117CD7CA-C19F-1A43-8323-80C51E8BE541}"/>
              </a:ext>
            </a:extLst>
          </p:cNvPr>
          <p:cNvPicPr>
            <a:picLocks noChangeAspect="1"/>
          </p:cNvPicPr>
          <p:nvPr/>
        </p:nvPicPr>
        <p:blipFill>
          <a:blip r:embed="rId19"/>
          <a:stretch>
            <a:fillRect/>
          </a:stretch>
        </p:blipFill>
        <p:spPr>
          <a:xfrm>
            <a:off x="69848" y="3306494"/>
            <a:ext cx="1905000" cy="1905000"/>
          </a:xfrm>
          <a:prstGeom prst="rect">
            <a:avLst/>
          </a:prstGeom>
        </p:spPr>
      </p:pic>
      <p:pic>
        <p:nvPicPr>
          <p:cNvPr id="20" name="Picture 19">
            <a:extLst>
              <a:ext uri="{FF2B5EF4-FFF2-40B4-BE49-F238E27FC236}">
                <a16:creationId xmlns:a16="http://schemas.microsoft.com/office/drawing/2014/main" id="{A877C54B-343C-194B-BB9B-94711C35CEF7}"/>
              </a:ext>
            </a:extLst>
          </p:cNvPr>
          <p:cNvPicPr>
            <a:picLocks noChangeAspect="1"/>
          </p:cNvPicPr>
          <p:nvPr/>
        </p:nvPicPr>
        <p:blipFill>
          <a:blip r:embed="rId20"/>
          <a:stretch>
            <a:fillRect/>
          </a:stretch>
        </p:blipFill>
        <p:spPr>
          <a:xfrm>
            <a:off x="3581400" y="3820551"/>
            <a:ext cx="1739369" cy="1525172"/>
          </a:xfrm>
          <a:prstGeom prst="rect">
            <a:avLst/>
          </a:prstGeom>
        </p:spPr>
      </p:pic>
      <p:pic>
        <p:nvPicPr>
          <p:cNvPr id="21" name="Picture 20">
            <a:extLst>
              <a:ext uri="{FF2B5EF4-FFF2-40B4-BE49-F238E27FC236}">
                <a16:creationId xmlns:a16="http://schemas.microsoft.com/office/drawing/2014/main" id="{A21C3D0A-A750-F244-B62A-DDF64D1FB055}"/>
              </a:ext>
            </a:extLst>
          </p:cNvPr>
          <p:cNvPicPr>
            <a:picLocks noChangeAspect="1"/>
          </p:cNvPicPr>
          <p:nvPr/>
        </p:nvPicPr>
        <p:blipFill>
          <a:blip r:embed="rId21"/>
          <a:stretch>
            <a:fillRect/>
          </a:stretch>
        </p:blipFill>
        <p:spPr>
          <a:xfrm>
            <a:off x="10217152" y="3786505"/>
            <a:ext cx="1905000" cy="1905000"/>
          </a:xfrm>
          <a:prstGeom prst="rect">
            <a:avLst/>
          </a:prstGeom>
        </p:spPr>
      </p:pic>
      <p:pic>
        <p:nvPicPr>
          <p:cNvPr id="22" name="Picture 21">
            <a:extLst>
              <a:ext uri="{FF2B5EF4-FFF2-40B4-BE49-F238E27FC236}">
                <a16:creationId xmlns:a16="http://schemas.microsoft.com/office/drawing/2014/main" id="{3BC6B013-A83E-E54D-B32A-9E7B607E8044}"/>
              </a:ext>
            </a:extLst>
          </p:cNvPr>
          <p:cNvPicPr>
            <a:picLocks noChangeAspect="1"/>
          </p:cNvPicPr>
          <p:nvPr/>
        </p:nvPicPr>
        <p:blipFill>
          <a:blip r:embed="rId22"/>
          <a:stretch>
            <a:fillRect/>
          </a:stretch>
        </p:blipFill>
        <p:spPr>
          <a:xfrm>
            <a:off x="5321355" y="4059850"/>
            <a:ext cx="1631655" cy="1631655"/>
          </a:xfrm>
          <a:prstGeom prst="rect">
            <a:avLst/>
          </a:prstGeom>
        </p:spPr>
      </p:pic>
      <p:pic>
        <p:nvPicPr>
          <p:cNvPr id="23" name="Picture 22">
            <a:extLst>
              <a:ext uri="{FF2B5EF4-FFF2-40B4-BE49-F238E27FC236}">
                <a16:creationId xmlns:a16="http://schemas.microsoft.com/office/drawing/2014/main" id="{B2031C78-5AF4-DA43-8AE8-E37581E3C7A6}"/>
              </a:ext>
            </a:extLst>
          </p:cNvPr>
          <p:cNvPicPr>
            <a:picLocks noChangeAspect="1"/>
          </p:cNvPicPr>
          <p:nvPr/>
        </p:nvPicPr>
        <p:blipFill>
          <a:blip r:embed="rId23"/>
          <a:stretch>
            <a:fillRect/>
          </a:stretch>
        </p:blipFill>
        <p:spPr>
          <a:xfrm>
            <a:off x="44159" y="5345722"/>
            <a:ext cx="1905000" cy="1512277"/>
          </a:xfrm>
          <a:prstGeom prst="rect">
            <a:avLst/>
          </a:prstGeom>
        </p:spPr>
      </p:pic>
      <p:pic>
        <p:nvPicPr>
          <p:cNvPr id="24" name="Picture 23">
            <a:extLst>
              <a:ext uri="{FF2B5EF4-FFF2-40B4-BE49-F238E27FC236}">
                <a16:creationId xmlns:a16="http://schemas.microsoft.com/office/drawing/2014/main" id="{B90AE8CF-CD25-6B44-A204-F4F13C142B60}"/>
              </a:ext>
            </a:extLst>
          </p:cNvPr>
          <p:cNvPicPr>
            <a:picLocks noChangeAspect="1"/>
          </p:cNvPicPr>
          <p:nvPr/>
        </p:nvPicPr>
        <p:blipFill>
          <a:blip r:embed="rId24"/>
          <a:stretch>
            <a:fillRect/>
          </a:stretch>
        </p:blipFill>
        <p:spPr>
          <a:xfrm>
            <a:off x="6958638" y="4079828"/>
            <a:ext cx="1513702" cy="1513702"/>
          </a:xfrm>
          <a:prstGeom prst="rect">
            <a:avLst/>
          </a:prstGeom>
        </p:spPr>
      </p:pic>
      <p:pic>
        <p:nvPicPr>
          <p:cNvPr id="25" name="Picture 24">
            <a:extLst>
              <a:ext uri="{FF2B5EF4-FFF2-40B4-BE49-F238E27FC236}">
                <a16:creationId xmlns:a16="http://schemas.microsoft.com/office/drawing/2014/main" id="{FAE3B607-F8A2-2E4F-BF42-A268326DB2FB}"/>
              </a:ext>
            </a:extLst>
          </p:cNvPr>
          <p:cNvPicPr>
            <a:picLocks noChangeAspect="1"/>
          </p:cNvPicPr>
          <p:nvPr/>
        </p:nvPicPr>
        <p:blipFill>
          <a:blip r:embed="rId25"/>
          <a:stretch>
            <a:fillRect/>
          </a:stretch>
        </p:blipFill>
        <p:spPr>
          <a:xfrm>
            <a:off x="8324852" y="3688530"/>
            <a:ext cx="1892300" cy="1905000"/>
          </a:xfrm>
          <a:prstGeom prst="rect">
            <a:avLst/>
          </a:prstGeom>
        </p:spPr>
      </p:pic>
      <p:pic>
        <p:nvPicPr>
          <p:cNvPr id="26" name="Picture 25">
            <a:extLst>
              <a:ext uri="{FF2B5EF4-FFF2-40B4-BE49-F238E27FC236}">
                <a16:creationId xmlns:a16="http://schemas.microsoft.com/office/drawing/2014/main" id="{0A11A0C1-A298-864D-A18F-A885E76689A4}"/>
              </a:ext>
            </a:extLst>
          </p:cNvPr>
          <p:cNvPicPr>
            <a:picLocks noChangeAspect="1"/>
          </p:cNvPicPr>
          <p:nvPr/>
        </p:nvPicPr>
        <p:blipFill>
          <a:blip r:embed="rId26"/>
          <a:stretch>
            <a:fillRect/>
          </a:stretch>
        </p:blipFill>
        <p:spPr>
          <a:xfrm>
            <a:off x="1867100" y="4796302"/>
            <a:ext cx="1905000" cy="1905000"/>
          </a:xfrm>
          <a:prstGeom prst="rect">
            <a:avLst/>
          </a:prstGeom>
        </p:spPr>
      </p:pic>
      <p:pic>
        <p:nvPicPr>
          <p:cNvPr id="27" name="bensound-onceagain" descr="bensound-onceagain">
            <a:hlinkClick r:id="" action="ppaction://media"/>
            <a:extLst>
              <a:ext uri="{FF2B5EF4-FFF2-40B4-BE49-F238E27FC236}">
                <a16:creationId xmlns:a16="http://schemas.microsoft.com/office/drawing/2014/main" id="{4A77FADE-77A5-FA43-AB7C-4B12722AAB03}"/>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5188641" y="5814989"/>
            <a:ext cx="812800" cy="812800"/>
          </a:xfrm>
          <a:prstGeom prst="rect">
            <a:avLst/>
          </a:prstGeom>
        </p:spPr>
      </p:pic>
    </p:spTree>
    <p:extLst>
      <p:ext uri="{BB962C8B-B14F-4D97-AF65-F5344CB8AC3E}">
        <p14:creationId xmlns:p14="http://schemas.microsoft.com/office/powerpoint/2010/main" val="213140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0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89A0-43E1-EA46-9114-FA4C9145C431}"/>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0D23DC1B-A94C-AE43-86E8-12070660374D}"/>
              </a:ext>
            </a:extLst>
          </p:cNvPr>
          <p:cNvPicPr>
            <a:picLocks noChangeAspect="1"/>
          </p:cNvPicPr>
          <p:nvPr/>
        </p:nvPicPr>
        <p:blipFill>
          <a:blip r:embed="rId4"/>
          <a:stretch>
            <a:fillRect/>
          </a:stretch>
        </p:blipFill>
        <p:spPr>
          <a:xfrm>
            <a:off x="0" y="0"/>
            <a:ext cx="1905000" cy="1905000"/>
          </a:xfrm>
          <a:prstGeom prst="rect">
            <a:avLst/>
          </a:prstGeom>
        </p:spPr>
      </p:pic>
      <p:pic>
        <p:nvPicPr>
          <p:cNvPr id="5" name="Picture 4">
            <a:extLst>
              <a:ext uri="{FF2B5EF4-FFF2-40B4-BE49-F238E27FC236}">
                <a16:creationId xmlns:a16="http://schemas.microsoft.com/office/drawing/2014/main" id="{138B211A-D27D-3B4C-A7F5-98DF6B2EEE75}"/>
              </a:ext>
            </a:extLst>
          </p:cNvPr>
          <p:cNvPicPr>
            <a:picLocks noChangeAspect="1"/>
          </p:cNvPicPr>
          <p:nvPr/>
        </p:nvPicPr>
        <p:blipFill>
          <a:blip r:embed="rId5"/>
          <a:stretch>
            <a:fillRect/>
          </a:stretch>
        </p:blipFill>
        <p:spPr>
          <a:xfrm>
            <a:off x="1905000" y="0"/>
            <a:ext cx="1905000" cy="1905000"/>
          </a:xfrm>
          <a:prstGeom prst="rect">
            <a:avLst/>
          </a:prstGeom>
        </p:spPr>
      </p:pic>
      <p:pic>
        <p:nvPicPr>
          <p:cNvPr id="6" name="Content Placeholder 5">
            <a:extLst>
              <a:ext uri="{FF2B5EF4-FFF2-40B4-BE49-F238E27FC236}">
                <a16:creationId xmlns:a16="http://schemas.microsoft.com/office/drawing/2014/main" id="{579898EF-6AD3-A14A-87B6-E73E297078D5}"/>
              </a:ext>
            </a:extLst>
          </p:cNvPr>
          <p:cNvPicPr>
            <a:picLocks noGrp="1" noChangeAspect="1"/>
          </p:cNvPicPr>
          <p:nvPr>
            <p:ph idx="1"/>
          </p:nvPr>
        </p:nvPicPr>
        <p:blipFill>
          <a:blip r:embed="rId6"/>
          <a:stretch>
            <a:fillRect/>
          </a:stretch>
        </p:blipFill>
        <p:spPr>
          <a:xfrm>
            <a:off x="3810000" y="0"/>
            <a:ext cx="2284243" cy="2098431"/>
          </a:xfrm>
          <a:prstGeom prst="rect">
            <a:avLst/>
          </a:prstGeom>
        </p:spPr>
      </p:pic>
      <p:pic>
        <p:nvPicPr>
          <p:cNvPr id="7" name="Picture 6">
            <a:extLst>
              <a:ext uri="{FF2B5EF4-FFF2-40B4-BE49-F238E27FC236}">
                <a16:creationId xmlns:a16="http://schemas.microsoft.com/office/drawing/2014/main" id="{507C862B-09CC-FA4A-ABB8-065ED7EB4577}"/>
              </a:ext>
            </a:extLst>
          </p:cNvPr>
          <p:cNvPicPr>
            <a:picLocks noChangeAspect="1"/>
          </p:cNvPicPr>
          <p:nvPr/>
        </p:nvPicPr>
        <p:blipFill>
          <a:blip r:embed="rId7"/>
          <a:stretch>
            <a:fillRect/>
          </a:stretch>
        </p:blipFill>
        <p:spPr>
          <a:xfrm>
            <a:off x="6094243" y="0"/>
            <a:ext cx="2054467" cy="1905000"/>
          </a:xfrm>
          <a:prstGeom prst="rect">
            <a:avLst/>
          </a:prstGeom>
        </p:spPr>
      </p:pic>
      <p:pic>
        <p:nvPicPr>
          <p:cNvPr id="8" name="Picture 7">
            <a:extLst>
              <a:ext uri="{FF2B5EF4-FFF2-40B4-BE49-F238E27FC236}">
                <a16:creationId xmlns:a16="http://schemas.microsoft.com/office/drawing/2014/main" id="{BF0799AF-B061-BC40-B13F-7E304E9DFCC6}"/>
              </a:ext>
            </a:extLst>
          </p:cNvPr>
          <p:cNvPicPr>
            <a:picLocks noChangeAspect="1"/>
          </p:cNvPicPr>
          <p:nvPr/>
        </p:nvPicPr>
        <p:blipFill>
          <a:blip r:embed="rId8"/>
          <a:stretch>
            <a:fillRect/>
          </a:stretch>
        </p:blipFill>
        <p:spPr>
          <a:xfrm>
            <a:off x="8102406" y="0"/>
            <a:ext cx="2054468" cy="1905000"/>
          </a:xfrm>
          <a:prstGeom prst="rect">
            <a:avLst/>
          </a:prstGeom>
        </p:spPr>
      </p:pic>
      <p:pic>
        <p:nvPicPr>
          <p:cNvPr id="9" name="Picture 8">
            <a:extLst>
              <a:ext uri="{FF2B5EF4-FFF2-40B4-BE49-F238E27FC236}">
                <a16:creationId xmlns:a16="http://schemas.microsoft.com/office/drawing/2014/main" id="{6DADDEFA-111F-7A48-B6A9-9AA4693FBC57}"/>
              </a:ext>
            </a:extLst>
          </p:cNvPr>
          <p:cNvPicPr>
            <a:picLocks noChangeAspect="1"/>
          </p:cNvPicPr>
          <p:nvPr/>
        </p:nvPicPr>
        <p:blipFill>
          <a:blip r:embed="rId9"/>
          <a:stretch>
            <a:fillRect/>
          </a:stretch>
        </p:blipFill>
        <p:spPr>
          <a:xfrm>
            <a:off x="10156874" y="0"/>
            <a:ext cx="2054469" cy="1905000"/>
          </a:xfrm>
          <a:prstGeom prst="rect">
            <a:avLst/>
          </a:prstGeom>
        </p:spPr>
      </p:pic>
      <p:pic>
        <p:nvPicPr>
          <p:cNvPr id="10" name="Picture 9">
            <a:extLst>
              <a:ext uri="{FF2B5EF4-FFF2-40B4-BE49-F238E27FC236}">
                <a16:creationId xmlns:a16="http://schemas.microsoft.com/office/drawing/2014/main" id="{6A52E68B-1B7E-F24C-947C-CF68F0048CC5}"/>
              </a:ext>
            </a:extLst>
          </p:cNvPr>
          <p:cNvPicPr>
            <a:picLocks noChangeAspect="1"/>
          </p:cNvPicPr>
          <p:nvPr/>
        </p:nvPicPr>
        <p:blipFill>
          <a:blip r:embed="rId10"/>
          <a:stretch>
            <a:fillRect/>
          </a:stretch>
        </p:blipFill>
        <p:spPr>
          <a:xfrm>
            <a:off x="191672" y="2055813"/>
            <a:ext cx="1905000" cy="1905000"/>
          </a:xfrm>
          <a:prstGeom prst="rect">
            <a:avLst/>
          </a:prstGeom>
        </p:spPr>
      </p:pic>
      <p:pic>
        <p:nvPicPr>
          <p:cNvPr id="11" name="Picture 10">
            <a:extLst>
              <a:ext uri="{FF2B5EF4-FFF2-40B4-BE49-F238E27FC236}">
                <a16:creationId xmlns:a16="http://schemas.microsoft.com/office/drawing/2014/main" id="{F68197B1-3CDE-3D43-9CEB-4F5B7EF07F51}"/>
              </a:ext>
            </a:extLst>
          </p:cNvPr>
          <p:cNvPicPr>
            <a:picLocks noChangeAspect="1"/>
          </p:cNvPicPr>
          <p:nvPr/>
        </p:nvPicPr>
        <p:blipFill>
          <a:blip r:embed="rId11"/>
          <a:stretch>
            <a:fillRect/>
          </a:stretch>
        </p:blipFill>
        <p:spPr>
          <a:xfrm>
            <a:off x="2122462" y="2098431"/>
            <a:ext cx="1905000" cy="1905000"/>
          </a:xfrm>
          <a:prstGeom prst="rect">
            <a:avLst/>
          </a:prstGeom>
        </p:spPr>
      </p:pic>
      <p:pic>
        <p:nvPicPr>
          <p:cNvPr id="12" name="Picture 11">
            <a:extLst>
              <a:ext uri="{FF2B5EF4-FFF2-40B4-BE49-F238E27FC236}">
                <a16:creationId xmlns:a16="http://schemas.microsoft.com/office/drawing/2014/main" id="{B123DDAE-1930-3F4A-99FE-0BD62D20AEA5}"/>
              </a:ext>
            </a:extLst>
          </p:cNvPr>
          <p:cNvPicPr>
            <a:picLocks noChangeAspect="1"/>
          </p:cNvPicPr>
          <p:nvPr/>
        </p:nvPicPr>
        <p:blipFill>
          <a:blip r:embed="rId12"/>
          <a:stretch>
            <a:fillRect/>
          </a:stretch>
        </p:blipFill>
        <p:spPr>
          <a:xfrm>
            <a:off x="4053253" y="2024576"/>
            <a:ext cx="1905000" cy="1905000"/>
          </a:xfrm>
          <a:prstGeom prst="rect">
            <a:avLst/>
          </a:prstGeom>
        </p:spPr>
      </p:pic>
      <p:pic>
        <p:nvPicPr>
          <p:cNvPr id="13" name="Picture 12">
            <a:extLst>
              <a:ext uri="{FF2B5EF4-FFF2-40B4-BE49-F238E27FC236}">
                <a16:creationId xmlns:a16="http://schemas.microsoft.com/office/drawing/2014/main" id="{90F633F0-98A8-F94F-98C3-5BE6FEB2F790}"/>
              </a:ext>
            </a:extLst>
          </p:cNvPr>
          <p:cNvPicPr>
            <a:picLocks noChangeAspect="1"/>
          </p:cNvPicPr>
          <p:nvPr/>
        </p:nvPicPr>
        <p:blipFill>
          <a:blip r:embed="rId13"/>
          <a:stretch>
            <a:fillRect/>
          </a:stretch>
        </p:blipFill>
        <p:spPr>
          <a:xfrm>
            <a:off x="6197406" y="2098431"/>
            <a:ext cx="1905000" cy="1905000"/>
          </a:xfrm>
          <a:prstGeom prst="rect">
            <a:avLst/>
          </a:prstGeom>
        </p:spPr>
      </p:pic>
      <p:pic>
        <p:nvPicPr>
          <p:cNvPr id="14" name="Picture 13">
            <a:extLst>
              <a:ext uri="{FF2B5EF4-FFF2-40B4-BE49-F238E27FC236}">
                <a16:creationId xmlns:a16="http://schemas.microsoft.com/office/drawing/2014/main" id="{AD618962-71B1-BC40-A758-C4679615FDFB}"/>
              </a:ext>
            </a:extLst>
          </p:cNvPr>
          <p:cNvPicPr>
            <a:picLocks noChangeAspect="1"/>
          </p:cNvPicPr>
          <p:nvPr/>
        </p:nvPicPr>
        <p:blipFill>
          <a:blip r:embed="rId14"/>
          <a:stretch>
            <a:fillRect/>
          </a:stretch>
        </p:blipFill>
        <p:spPr>
          <a:xfrm>
            <a:off x="8102406" y="2055813"/>
            <a:ext cx="1905000" cy="1905000"/>
          </a:xfrm>
          <a:prstGeom prst="rect">
            <a:avLst/>
          </a:prstGeom>
        </p:spPr>
      </p:pic>
      <p:pic>
        <p:nvPicPr>
          <p:cNvPr id="15" name="Picture 14">
            <a:extLst>
              <a:ext uri="{FF2B5EF4-FFF2-40B4-BE49-F238E27FC236}">
                <a16:creationId xmlns:a16="http://schemas.microsoft.com/office/drawing/2014/main" id="{85C2ACBD-C925-5843-81E6-6E78CB163175}"/>
              </a:ext>
            </a:extLst>
          </p:cNvPr>
          <p:cNvPicPr>
            <a:picLocks noChangeAspect="1"/>
          </p:cNvPicPr>
          <p:nvPr/>
        </p:nvPicPr>
        <p:blipFill>
          <a:blip r:embed="rId15"/>
          <a:stretch>
            <a:fillRect/>
          </a:stretch>
        </p:blipFill>
        <p:spPr>
          <a:xfrm>
            <a:off x="10095328" y="2024576"/>
            <a:ext cx="1905000" cy="1905000"/>
          </a:xfrm>
          <a:prstGeom prst="rect">
            <a:avLst/>
          </a:prstGeom>
        </p:spPr>
      </p:pic>
      <p:pic>
        <p:nvPicPr>
          <p:cNvPr id="16" name="Picture 15">
            <a:extLst>
              <a:ext uri="{FF2B5EF4-FFF2-40B4-BE49-F238E27FC236}">
                <a16:creationId xmlns:a16="http://schemas.microsoft.com/office/drawing/2014/main" id="{1E6DA2C0-6611-4C44-9187-BDCC3C9F29A4}"/>
              </a:ext>
            </a:extLst>
          </p:cNvPr>
          <p:cNvPicPr>
            <a:picLocks noChangeAspect="1"/>
          </p:cNvPicPr>
          <p:nvPr/>
        </p:nvPicPr>
        <p:blipFill>
          <a:blip r:embed="rId16"/>
          <a:stretch>
            <a:fillRect/>
          </a:stretch>
        </p:blipFill>
        <p:spPr>
          <a:xfrm>
            <a:off x="45134" y="3929576"/>
            <a:ext cx="1905000" cy="1905000"/>
          </a:xfrm>
          <a:prstGeom prst="rect">
            <a:avLst/>
          </a:prstGeom>
        </p:spPr>
      </p:pic>
      <p:pic>
        <p:nvPicPr>
          <p:cNvPr id="17" name="Picture 16">
            <a:extLst>
              <a:ext uri="{FF2B5EF4-FFF2-40B4-BE49-F238E27FC236}">
                <a16:creationId xmlns:a16="http://schemas.microsoft.com/office/drawing/2014/main" id="{2348DD4F-3517-FD47-8077-FE5479A1AB33}"/>
              </a:ext>
            </a:extLst>
          </p:cNvPr>
          <p:cNvPicPr>
            <a:picLocks noChangeAspect="1"/>
          </p:cNvPicPr>
          <p:nvPr/>
        </p:nvPicPr>
        <p:blipFill>
          <a:blip r:embed="rId17"/>
          <a:stretch>
            <a:fillRect/>
          </a:stretch>
        </p:blipFill>
        <p:spPr>
          <a:xfrm>
            <a:off x="1879797" y="4000501"/>
            <a:ext cx="1905000" cy="1905000"/>
          </a:xfrm>
          <a:prstGeom prst="rect">
            <a:avLst/>
          </a:prstGeom>
        </p:spPr>
      </p:pic>
      <p:pic>
        <p:nvPicPr>
          <p:cNvPr id="18" name="Picture 17">
            <a:extLst>
              <a:ext uri="{FF2B5EF4-FFF2-40B4-BE49-F238E27FC236}">
                <a16:creationId xmlns:a16="http://schemas.microsoft.com/office/drawing/2014/main" id="{68AD45AD-199F-4A47-9DC4-1C74462E69F4}"/>
              </a:ext>
            </a:extLst>
          </p:cNvPr>
          <p:cNvPicPr>
            <a:picLocks noChangeAspect="1"/>
          </p:cNvPicPr>
          <p:nvPr/>
        </p:nvPicPr>
        <p:blipFill>
          <a:blip r:embed="rId18"/>
          <a:stretch>
            <a:fillRect/>
          </a:stretch>
        </p:blipFill>
        <p:spPr>
          <a:xfrm>
            <a:off x="3610121" y="4049152"/>
            <a:ext cx="1905000" cy="1905000"/>
          </a:xfrm>
          <a:prstGeom prst="rect">
            <a:avLst/>
          </a:prstGeom>
        </p:spPr>
      </p:pic>
      <p:pic>
        <p:nvPicPr>
          <p:cNvPr id="19" name="Picture 18">
            <a:extLst>
              <a:ext uri="{FF2B5EF4-FFF2-40B4-BE49-F238E27FC236}">
                <a16:creationId xmlns:a16="http://schemas.microsoft.com/office/drawing/2014/main" id="{50336C56-8258-7448-9307-0CDB35125C4E}"/>
              </a:ext>
            </a:extLst>
          </p:cNvPr>
          <p:cNvPicPr>
            <a:picLocks noChangeAspect="1"/>
          </p:cNvPicPr>
          <p:nvPr/>
        </p:nvPicPr>
        <p:blipFill>
          <a:blip r:embed="rId19"/>
          <a:stretch>
            <a:fillRect/>
          </a:stretch>
        </p:blipFill>
        <p:spPr>
          <a:xfrm>
            <a:off x="5669282" y="4134145"/>
            <a:ext cx="1257300" cy="1257300"/>
          </a:xfrm>
          <a:prstGeom prst="rect">
            <a:avLst/>
          </a:prstGeom>
        </p:spPr>
      </p:pic>
      <p:pic>
        <p:nvPicPr>
          <p:cNvPr id="20" name="Picture 19">
            <a:extLst>
              <a:ext uri="{FF2B5EF4-FFF2-40B4-BE49-F238E27FC236}">
                <a16:creationId xmlns:a16="http://schemas.microsoft.com/office/drawing/2014/main" id="{03FE3B50-1C12-1C4D-AEFD-AF0C25CA5C56}"/>
              </a:ext>
            </a:extLst>
          </p:cNvPr>
          <p:cNvPicPr>
            <a:picLocks noChangeAspect="1"/>
          </p:cNvPicPr>
          <p:nvPr/>
        </p:nvPicPr>
        <p:blipFill>
          <a:blip r:embed="rId20"/>
          <a:stretch>
            <a:fillRect/>
          </a:stretch>
        </p:blipFill>
        <p:spPr>
          <a:xfrm>
            <a:off x="7399606" y="4196862"/>
            <a:ext cx="1257300" cy="1257300"/>
          </a:xfrm>
          <a:prstGeom prst="rect">
            <a:avLst/>
          </a:prstGeom>
        </p:spPr>
      </p:pic>
      <p:pic>
        <p:nvPicPr>
          <p:cNvPr id="21" name="Picture 20">
            <a:extLst>
              <a:ext uri="{FF2B5EF4-FFF2-40B4-BE49-F238E27FC236}">
                <a16:creationId xmlns:a16="http://schemas.microsoft.com/office/drawing/2014/main" id="{465273F6-553D-BF47-8667-47403ECAC431}"/>
              </a:ext>
            </a:extLst>
          </p:cNvPr>
          <p:cNvPicPr>
            <a:picLocks noChangeAspect="1"/>
          </p:cNvPicPr>
          <p:nvPr/>
        </p:nvPicPr>
        <p:blipFill>
          <a:blip r:embed="rId21"/>
          <a:stretch>
            <a:fillRect/>
          </a:stretch>
        </p:blipFill>
        <p:spPr>
          <a:xfrm>
            <a:off x="8850941" y="4111626"/>
            <a:ext cx="1156465" cy="1469317"/>
          </a:xfrm>
          <a:prstGeom prst="rect">
            <a:avLst/>
          </a:prstGeom>
        </p:spPr>
      </p:pic>
      <p:pic>
        <p:nvPicPr>
          <p:cNvPr id="22" name="Picture 21">
            <a:extLst>
              <a:ext uri="{FF2B5EF4-FFF2-40B4-BE49-F238E27FC236}">
                <a16:creationId xmlns:a16="http://schemas.microsoft.com/office/drawing/2014/main" id="{73DD69B4-AE3C-CA43-B295-A8EB46573ADD}"/>
              </a:ext>
            </a:extLst>
          </p:cNvPr>
          <p:cNvPicPr>
            <a:picLocks noChangeAspect="1"/>
          </p:cNvPicPr>
          <p:nvPr/>
        </p:nvPicPr>
        <p:blipFill>
          <a:blip r:embed="rId22"/>
          <a:stretch>
            <a:fillRect/>
          </a:stretch>
        </p:blipFill>
        <p:spPr>
          <a:xfrm>
            <a:off x="10131671" y="4000501"/>
            <a:ext cx="1905000" cy="1905000"/>
          </a:xfrm>
          <a:prstGeom prst="rect">
            <a:avLst/>
          </a:prstGeom>
        </p:spPr>
      </p:pic>
      <p:pic>
        <p:nvPicPr>
          <p:cNvPr id="23" name="Picture 22">
            <a:extLst>
              <a:ext uri="{FF2B5EF4-FFF2-40B4-BE49-F238E27FC236}">
                <a16:creationId xmlns:a16="http://schemas.microsoft.com/office/drawing/2014/main" id="{B5B462D8-D203-8A4B-87E2-95F42C65116A}"/>
              </a:ext>
            </a:extLst>
          </p:cNvPr>
          <p:cNvPicPr>
            <a:picLocks noChangeAspect="1"/>
          </p:cNvPicPr>
          <p:nvPr/>
        </p:nvPicPr>
        <p:blipFill>
          <a:blip r:embed="rId23"/>
          <a:stretch>
            <a:fillRect/>
          </a:stretch>
        </p:blipFill>
        <p:spPr>
          <a:xfrm>
            <a:off x="10455521" y="952499"/>
            <a:ext cx="1257300" cy="1257300"/>
          </a:xfrm>
          <a:prstGeom prst="rect">
            <a:avLst/>
          </a:prstGeom>
        </p:spPr>
      </p:pic>
      <p:pic>
        <p:nvPicPr>
          <p:cNvPr id="24" name="bensound-onceagain" descr="bensound-onceagain">
            <a:hlinkClick r:id="" action="ppaction://media"/>
            <a:extLst>
              <a:ext uri="{FF2B5EF4-FFF2-40B4-BE49-F238E27FC236}">
                <a16:creationId xmlns:a16="http://schemas.microsoft.com/office/drawing/2014/main" id="{4B5806F2-1ECE-2949-AE83-F81A7E9E9C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812326" y="5667328"/>
            <a:ext cx="812800" cy="812800"/>
          </a:xfrm>
          <a:prstGeom prst="rect">
            <a:avLst/>
          </a:prstGeom>
        </p:spPr>
      </p:pic>
    </p:spTree>
    <p:extLst>
      <p:ext uri="{BB962C8B-B14F-4D97-AF65-F5344CB8AC3E}">
        <p14:creationId xmlns:p14="http://schemas.microsoft.com/office/powerpoint/2010/main" val="5114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0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2FF29-498F-0D4A-A8C5-648E87E2DF01}"/>
              </a:ext>
            </a:extLst>
          </p:cNvPr>
          <p:cNvSpPr>
            <a:spLocks noGrp="1"/>
          </p:cNvSpPr>
          <p:nvPr>
            <p:ph type="title"/>
          </p:nvPr>
        </p:nvSpPr>
        <p:spPr>
          <a:xfrm>
            <a:off x="4086447" y="200417"/>
            <a:ext cx="4019107" cy="1327758"/>
          </a:xfrm>
        </p:spPr>
        <p:txBody>
          <a:bodyPr anchor="b">
            <a:normAutofit/>
          </a:bodyPr>
          <a:lstStyle/>
          <a:p>
            <a:pPr algn="ctr"/>
            <a:r>
              <a:rPr lang="en-US" sz="2800" dirty="0">
                <a:solidFill>
                  <a:schemeClr val="bg1">
                    <a:alpha val="60000"/>
                  </a:schemeClr>
                </a:solidFill>
              </a:rPr>
              <a:t>Opening Prayer:</a:t>
            </a:r>
          </a:p>
        </p:txBody>
      </p:sp>
      <p:pic>
        <p:nvPicPr>
          <p:cNvPr id="5" name="Picture 4">
            <a:extLst>
              <a:ext uri="{FF2B5EF4-FFF2-40B4-BE49-F238E27FC236}">
                <a16:creationId xmlns:a16="http://schemas.microsoft.com/office/drawing/2014/main" id="{4C91A8E5-7E87-CE40-B38D-8BDDD09B26BD}"/>
              </a:ext>
            </a:extLst>
          </p:cNvPr>
          <p:cNvPicPr>
            <a:picLocks noChangeAspect="1"/>
          </p:cNvPicPr>
          <p:nvPr/>
        </p:nvPicPr>
        <p:blipFill rotWithShape="1">
          <a:blip r:embed="rId2"/>
          <a:srcRect t="17912" b="10850"/>
          <a:stretch/>
        </p:blipFill>
        <p:spPr>
          <a:xfrm rot="5400000">
            <a:off x="-597067" y="1963345"/>
            <a:ext cx="5486400" cy="2931299"/>
          </a:xfrm>
          <a:prstGeom prst="rect">
            <a:avLst/>
          </a:prstGeom>
        </p:spPr>
      </p:pic>
      <p:sp>
        <p:nvSpPr>
          <p:cNvPr id="3" name="Content Placeholder 2">
            <a:extLst>
              <a:ext uri="{FF2B5EF4-FFF2-40B4-BE49-F238E27FC236}">
                <a16:creationId xmlns:a16="http://schemas.microsoft.com/office/drawing/2014/main" id="{D6B0DD68-DC0B-B242-98BD-6F978D395053}"/>
              </a:ext>
            </a:extLst>
          </p:cNvPr>
          <p:cNvSpPr>
            <a:spLocks noGrp="1"/>
          </p:cNvSpPr>
          <p:nvPr>
            <p:ph idx="1"/>
          </p:nvPr>
        </p:nvSpPr>
        <p:spPr>
          <a:xfrm>
            <a:off x="4065184" y="1728592"/>
            <a:ext cx="4019106" cy="4087417"/>
          </a:xfrm>
        </p:spPr>
        <p:txBody>
          <a:bodyPr anchor="t">
            <a:normAutofit fontScale="25000" lnSpcReduction="20000"/>
          </a:bodyPr>
          <a:lstStyle/>
          <a:p>
            <a:pPr marL="0" indent="0" algn="ctr">
              <a:buNone/>
            </a:pPr>
            <a:r>
              <a:rPr lang="en-US" sz="9600" dirty="0">
                <a:solidFill>
                  <a:schemeClr val="bg1"/>
                </a:solidFill>
              </a:rPr>
              <a:t>Creator God</a:t>
            </a:r>
          </a:p>
          <a:p>
            <a:pPr marL="0" indent="0" algn="ctr">
              <a:buNone/>
            </a:pPr>
            <a:r>
              <a:rPr lang="en-US" sz="9600" dirty="0">
                <a:solidFill>
                  <a:schemeClr val="bg1"/>
                </a:solidFill>
              </a:rPr>
              <a:t>We celebrate Catholic Education, this week across The Ballarat Diocese. We give thanks for our communities of hope and transformation that are spread from the Murray to the Sea. We pray that we will be energized with courage and hope to continually spread the Good News. We ask this through Jesus our brother.</a:t>
            </a:r>
          </a:p>
          <a:p>
            <a:pPr marL="0" indent="0" algn="ctr">
              <a:buNone/>
            </a:pPr>
            <a:r>
              <a:rPr lang="en-US" sz="9600" dirty="0">
                <a:solidFill>
                  <a:schemeClr val="bg1"/>
                </a:solidFill>
              </a:rPr>
              <a:t>Amen</a:t>
            </a:r>
          </a:p>
          <a:p>
            <a:pPr algn="ctr"/>
            <a:endParaRPr lang="en-US" sz="1700" dirty="0">
              <a:solidFill>
                <a:schemeClr val="bg1"/>
              </a:solidFill>
            </a:endParaRPr>
          </a:p>
        </p:txBody>
      </p:sp>
      <p:pic>
        <p:nvPicPr>
          <p:cNvPr id="4" name="Picture 3" descr="Waves crashing on a beach&#10;&#10;Description automatically generated with medium confidence">
            <a:extLst>
              <a:ext uri="{FF2B5EF4-FFF2-40B4-BE49-F238E27FC236}">
                <a16:creationId xmlns:a16="http://schemas.microsoft.com/office/drawing/2014/main" id="{1646A6BD-FEA8-B94B-9658-27957F2679B0}"/>
              </a:ext>
            </a:extLst>
          </p:cNvPr>
          <p:cNvPicPr>
            <a:picLocks noChangeAspect="1"/>
          </p:cNvPicPr>
          <p:nvPr/>
        </p:nvPicPr>
        <p:blipFill rotWithShape="1">
          <a:blip r:embed="rId3"/>
          <a:srcRect l="29511" r="30772"/>
          <a:stretch/>
        </p:blipFill>
        <p:spPr>
          <a:xfrm>
            <a:off x="8606117" y="685805"/>
            <a:ext cx="2905400" cy="5486399"/>
          </a:xfrm>
          <a:prstGeom prst="rect">
            <a:avLst/>
          </a:prstGeom>
        </p:spPr>
      </p:pic>
    </p:spTree>
    <p:extLst>
      <p:ext uri="{BB962C8B-B14F-4D97-AF65-F5344CB8AC3E}">
        <p14:creationId xmlns:p14="http://schemas.microsoft.com/office/powerpoint/2010/main" val="1812057203"/>
      </p:ext>
    </p:extLst>
  </p:cSld>
  <p:clrMapOvr>
    <a:masterClrMapping/>
  </p:clrMapOvr>
</p:sld>
</file>

<file path=ppt/theme/theme1.xml><?xml version="1.0" encoding="utf-8"?>
<a:theme xmlns:a="http://schemas.openxmlformats.org/drawingml/2006/main" name="Office Theme">
  <a:themeElements>
    <a:clrScheme name="DOBCEL and CEB">
      <a:dk1>
        <a:sysClr val="windowText" lastClr="000000"/>
      </a:dk1>
      <a:lt1>
        <a:sysClr val="window" lastClr="FFFFFF"/>
      </a:lt1>
      <a:dk2>
        <a:srgbClr val="D7D6E9"/>
      </a:dk2>
      <a:lt2>
        <a:srgbClr val="391B76"/>
      </a:lt2>
      <a:accent1>
        <a:srgbClr val="61A4D7"/>
      </a:accent1>
      <a:accent2>
        <a:srgbClr val="124499"/>
      </a:accent2>
      <a:accent3>
        <a:srgbClr val="499958"/>
      </a:accent3>
      <a:accent4>
        <a:srgbClr val="9F2D57"/>
      </a:accent4>
      <a:accent5>
        <a:srgbClr val="C57329"/>
      </a:accent5>
      <a:accent6>
        <a:srgbClr val="E4C23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E9914F304AF442A9D0867199E784E4" ma:contentTypeVersion="13" ma:contentTypeDescription="Create a new document." ma:contentTypeScope="" ma:versionID="247cc43bab6685afbad91afe5f7396f9">
  <xsd:schema xmlns:xsd="http://www.w3.org/2001/XMLSchema" xmlns:xs="http://www.w3.org/2001/XMLSchema" xmlns:p="http://schemas.microsoft.com/office/2006/metadata/properties" xmlns:ns3="db60e783-0292-4a9f-bb71-08a71c74b701" xmlns:ns4="99662155-f784-4fef-8f3e-ecb1ff31da16" targetNamespace="http://schemas.microsoft.com/office/2006/metadata/properties" ma:root="true" ma:fieldsID="9d336d3290165e45cf690df941034c17" ns3:_="" ns4:_="">
    <xsd:import namespace="db60e783-0292-4a9f-bb71-08a71c74b701"/>
    <xsd:import namespace="99662155-f784-4fef-8f3e-ecb1ff31da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0e783-0292-4a9f-bb71-08a71c74b7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662155-f784-4fef-8f3e-ecb1ff31da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6A607C-E8DB-47D6-8215-51205C712F3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1368463-8059-4952-BF85-B68C75858940}">
  <ds:schemaRefs>
    <ds:schemaRef ds:uri="http://schemas.microsoft.com/sharepoint/v3/contenttype/forms"/>
  </ds:schemaRefs>
</ds:datastoreItem>
</file>

<file path=customXml/itemProps3.xml><?xml version="1.0" encoding="utf-8"?>
<ds:datastoreItem xmlns:ds="http://schemas.openxmlformats.org/officeDocument/2006/customXml" ds:itemID="{8B7AAFA5-E67D-4CA3-A51A-468BFFFFB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0e783-0292-4a9f-bb71-08a71c74b701"/>
    <ds:schemaRef ds:uri="99662155-f784-4fef-8f3e-ecb1ff31d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271</TotalTime>
  <Words>1061</Words>
  <Application>Microsoft Macintosh PowerPoint</Application>
  <PresentationFormat>Widescreen</PresentationFormat>
  <Paragraphs>81</Paragraphs>
  <Slides>21</Slides>
  <Notes>0</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Staff Prayer  Catholic Education Week 2022</vt:lpstr>
      <vt:lpstr>ACKNOWLEDGEMENT OF COUNTRY:  </vt:lpstr>
      <vt:lpstr>Invitation to prayer……..</vt:lpstr>
      <vt:lpstr>What does it mean for you to “Spread The Good News?”</vt:lpstr>
      <vt:lpstr>Spread the Good News </vt:lpstr>
      <vt:lpstr>PowerPoint Presentation</vt:lpstr>
      <vt:lpstr>PowerPoint Presentation</vt:lpstr>
      <vt:lpstr>PowerPoint Presentation</vt:lpstr>
      <vt:lpstr>Opening Prayer:</vt:lpstr>
      <vt:lpstr>Gospel</vt:lpstr>
      <vt:lpstr>Time for reflection…..</vt:lpstr>
      <vt:lpstr>The Lord’s Prayer –   Inviting us to be Good News.</vt:lpstr>
      <vt:lpstr>PowerPoint Presentation</vt:lpstr>
      <vt:lpstr>PowerPoint Presentation</vt:lpstr>
      <vt:lpstr>PowerPoint Presentation</vt:lpstr>
      <vt:lpstr>Let us pray…..</vt:lpstr>
      <vt:lpstr>A song that might speak to you about spreading The Good News………..</vt:lpstr>
      <vt:lpstr>Acknowledgements: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Newman</dc:creator>
  <cp:lastModifiedBy>Jim Waight</cp:lastModifiedBy>
  <cp:revision>6</cp:revision>
  <dcterms:created xsi:type="dcterms:W3CDTF">2020-06-26T05:25:18Z</dcterms:created>
  <dcterms:modified xsi:type="dcterms:W3CDTF">2022-05-05T23:42:30Z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0x0101002BE9914F304AF442A9D0867199E784E4</vt:lpwstr>
  </property>
</Properties>
</file>